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23"/>
  </p:notesMasterIdLst>
  <p:sldIdLst>
    <p:sldId id="256" r:id="rId2"/>
    <p:sldId id="257" r:id="rId3"/>
    <p:sldId id="313" r:id="rId4"/>
    <p:sldId id="258" r:id="rId5"/>
    <p:sldId id="307" r:id="rId6"/>
    <p:sldId id="310" r:id="rId7"/>
    <p:sldId id="314" r:id="rId8"/>
    <p:sldId id="297" r:id="rId9"/>
    <p:sldId id="289" r:id="rId10"/>
    <p:sldId id="298" r:id="rId11"/>
    <p:sldId id="280" r:id="rId12"/>
    <p:sldId id="299" r:id="rId13"/>
    <p:sldId id="300" r:id="rId14"/>
    <p:sldId id="305" r:id="rId15"/>
    <p:sldId id="306" r:id="rId16"/>
    <p:sldId id="303" r:id="rId17"/>
    <p:sldId id="309" r:id="rId18"/>
    <p:sldId id="278" r:id="rId19"/>
    <p:sldId id="315" r:id="rId20"/>
    <p:sldId id="312" r:id="rId21"/>
    <p:sldId id="272" r:id="rId22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24"/>
      <p:bold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alibri Light" panose="020F0302020204030204" pitchFamily="34" charset="0"/>
      <p:regular r:id="rId30"/>
      <p:italic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20" userDrawn="1">
          <p15:clr>
            <a:srgbClr val="A4A3A4"/>
          </p15:clr>
        </p15:guide>
        <p15:guide id="2" pos="5534" userDrawn="1">
          <p15:clr>
            <a:srgbClr val="A4A3A4"/>
          </p15:clr>
        </p15:guide>
        <p15:guide id="3" pos="226" userDrawn="1">
          <p15:clr>
            <a:srgbClr val="A4A3A4"/>
          </p15:clr>
        </p15:guide>
        <p15:guide id="4" orient="horz" pos="1026" userDrawn="1">
          <p15:clr>
            <a:srgbClr val="A4A3A4"/>
          </p15:clr>
        </p15:guide>
        <p15:guide id="5" orient="horz" pos="1185" userDrawn="1">
          <p15:clr>
            <a:srgbClr val="A4A3A4"/>
          </p15:clr>
        </p15:guide>
        <p15:guide id="6" orient="horz" pos="275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4664"/>
    <a:srgbClr val="DC50B4"/>
    <a:srgbClr val="FFFF66"/>
    <a:srgbClr val="6EA92D"/>
    <a:srgbClr val="90DCD3"/>
    <a:srgbClr val="D8CA66"/>
    <a:srgbClr val="FF8467"/>
    <a:srgbClr val="92D050"/>
    <a:srgbClr val="DEEBF7"/>
    <a:srgbClr val="0011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8113" autoAdjust="0"/>
  </p:normalViewPr>
  <p:slideViewPr>
    <p:cSldViewPr snapToGrid="0" showGuides="1">
      <p:cViewPr varScale="1">
        <p:scale>
          <a:sx n="73" d="100"/>
          <a:sy n="73" d="100"/>
        </p:scale>
        <p:origin x="1104" y="36"/>
      </p:cViewPr>
      <p:guideLst>
        <p:guide orient="horz" pos="4020"/>
        <p:guide pos="5534"/>
        <p:guide pos="226"/>
        <p:guide orient="horz" pos="1026"/>
        <p:guide orient="horz" pos="1185"/>
        <p:guide orient="horz" pos="2750"/>
      </p:guideLst>
    </p:cSldViewPr>
  </p:slideViewPr>
  <p:notesTextViewPr>
    <p:cViewPr>
      <p:scale>
        <a:sx n="50" d="100"/>
        <a:sy n="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E0C6F9-1D9C-43EC-80A0-8EEBB30AD61C}" type="datetimeFigureOut">
              <a:rPr lang="ko-KR" altLang="en-US" smtClean="0"/>
              <a:t>2018-12-05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95EAC8-056C-48E8-AAB0-A5DF4FA6EB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404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95EAC8-056C-48E8-AAB0-A5DF4FA6EBC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53395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60539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95EAC8-056C-48E8-AAB0-A5DF4FA6EBC8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94508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95EAC8-056C-48E8-AAB0-A5DF4FA6EBC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3249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95EAC8-056C-48E8-AAB0-A5DF4FA6EBC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8473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95EAC8-056C-48E8-AAB0-A5DF4FA6EBC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3700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95EAC8-056C-48E8-AAB0-A5DF4FA6EBC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4989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95EAC8-056C-48E8-AAB0-A5DF4FA6EBC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67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95EAC8-056C-48E8-AAB0-A5DF4FA6EBC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45207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95EAC8-056C-48E8-AAB0-A5DF4FA6EBC8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33944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0A530-CE82-4A5D-A2C8-5AF40022A63D}" type="datetimeFigureOut">
              <a:rPr lang="ko-KR" altLang="en-US" smtClean="0"/>
              <a:t>2018-12-05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13618-7173-4B69-83F8-ACCB88FE74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7369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0A530-CE82-4A5D-A2C8-5AF40022A63D}" type="datetimeFigureOut">
              <a:rPr lang="ko-KR" altLang="en-US" smtClean="0"/>
              <a:t>2018-12-05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13618-7173-4B69-83F8-ACCB88FE74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5945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0A530-CE82-4A5D-A2C8-5AF40022A63D}" type="datetimeFigureOut">
              <a:rPr lang="ko-KR" altLang="en-US" smtClean="0"/>
              <a:t>2018-12-05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13618-7173-4B69-83F8-ACCB88FE74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3962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0A530-CE82-4A5D-A2C8-5AF40022A63D}" type="datetimeFigureOut">
              <a:rPr lang="ko-KR" altLang="en-US" smtClean="0"/>
              <a:t>2018-12-05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13618-7173-4B69-83F8-ACCB88FE74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5378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0A530-CE82-4A5D-A2C8-5AF40022A63D}" type="datetimeFigureOut">
              <a:rPr lang="ko-KR" altLang="en-US" smtClean="0"/>
              <a:t>2018-12-05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13618-7173-4B69-83F8-ACCB88FE74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5541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0A530-CE82-4A5D-A2C8-5AF40022A63D}" type="datetimeFigureOut">
              <a:rPr lang="ko-KR" altLang="en-US" smtClean="0"/>
              <a:t>2018-12-05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13618-7173-4B69-83F8-ACCB88FE74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19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0A530-CE82-4A5D-A2C8-5AF40022A63D}" type="datetimeFigureOut">
              <a:rPr lang="ko-KR" altLang="en-US" smtClean="0"/>
              <a:t>2018-12-05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13618-7173-4B69-83F8-ACCB88FE74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4201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0A530-CE82-4A5D-A2C8-5AF40022A63D}" type="datetimeFigureOut">
              <a:rPr lang="ko-KR" altLang="en-US" smtClean="0"/>
              <a:t>2018-12-05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13618-7173-4B69-83F8-ACCB88FE74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6862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0A530-CE82-4A5D-A2C8-5AF40022A63D}" type="datetimeFigureOut">
              <a:rPr lang="ko-KR" altLang="en-US" smtClean="0"/>
              <a:t>2018-12-05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13618-7173-4B69-83F8-ACCB88FE74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4709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0A530-CE82-4A5D-A2C8-5AF40022A63D}" type="datetimeFigureOut">
              <a:rPr lang="ko-KR" altLang="en-US" smtClean="0"/>
              <a:t>2018-12-05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13618-7173-4B69-83F8-ACCB88FE74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4492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0A530-CE82-4A5D-A2C8-5AF40022A63D}" type="datetimeFigureOut">
              <a:rPr lang="ko-KR" altLang="en-US" smtClean="0"/>
              <a:t>2018-12-05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13618-7173-4B69-83F8-ACCB88FE74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7246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0A530-CE82-4A5D-A2C8-5AF40022A63D}" type="datetimeFigureOut">
              <a:rPr lang="ko-KR" altLang="en-US" smtClean="0"/>
              <a:t>2018-12-05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E13618-7173-4B69-83F8-ACCB88FE74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0366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3351" y="2302023"/>
            <a:ext cx="797297" cy="79729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63908" y="3136612"/>
            <a:ext cx="60161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플랫폼 제작과정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85975" y="3901424"/>
            <a:ext cx="49720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13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노년층과 청년층의 멘토링 플랫폼 구축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5100" y="127230"/>
            <a:ext cx="4972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13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안드로이드 프로그래밍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C323A49-BF23-4AA5-9810-CBDA0D66B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4315" y="1161943"/>
            <a:ext cx="1974669" cy="197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822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08887" y="383365"/>
            <a:ext cx="449235" cy="44923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0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0" y="6681537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0" y="930441"/>
            <a:ext cx="9144000" cy="0"/>
          </a:xfrm>
          <a:prstGeom prst="line">
            <a:avLst/>
          </a:prstGeom>
          <a:ln w="539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08195E9-45E2-4EA6-B3FA-10B821685866}"/>
              </a:ext>
            </a:extLst>
          </p:cNvPr>
          <p:cNvSpPr/>
          <p:nvPr/>
        </p:nvSpPr>
        <p:spPr>
          <a:xfrm>
            <a:off x="685800" y="1500809"/>
            <a:ext cx="3568148" cy="42638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A552B4-E201-4922-997F-6237F75E027C}"/>
              </a:ext>
            </a:extLst>
          </p:cNvPr>
          <p:cNvCxnSpPr>
            <a:cxnSpLocks/>
          </p:cNvCxnSpPr>
          <p:nvPr/>
        </p:nvCxnSpPr>
        <p:spPr>
          <a:xfrm>
            <a:off x="725556" y="2077278"/>
            <a:ext cx="35283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E03E7A3-AFA8-449E-9082-724F88B96E8F}"/>
              </a:ext>
            </a:extLst>
          </p:cNvPr>
          <p:cNvSpPr txBox="1"/>
          <p:nvPr/>
        </p:nvSpPr>
        <p:spPr>
          <a:xfrm>
            <a:off x="1739943" y="1618884"/>
            <a:ext cx="3419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MainActivity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F895946-5435-4C06-81CB-DC0667284E8C}"/>
              </a:ext>
            </a:extLst>
          </p:cNvPr>
          <p:cNvSpPr/>
          <p:nvPr/>
        </p:nvSpPr>
        <p:spPr>
          <a:xfrm>
            <a:off x="685800" y="1500809"/>
            <a:ext cx="7823087" cy="42638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D0FA88B-9EA6-4496-90E2-6501C3146BBC}"/>
              </a:ext>
            </a:extLst>
          </p:cNvPr>
          <p:cNvCxnSpPr/>
          <p:nvPr/>
        </p:nvCxnSpPr>
        <p:spPr>
          <a:xfrm>
            <a:off x="4253948" y="2077278"/>
            <a:ext cx="42549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824F2F5-84AC-4FAA-8E9C-A239CB527C0B}"/>
              </a:ext>
            </a:extLst>
          </p:cNvPr>
          <p:cNvSpPr txBox="1"/>
          <p:nvPr/>
        </p:nvSpPr>
        <p:spPr>
          <a:xfrm>
            <a:off x="4502426" y="1641598"/>
            <a:ext cx="395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레이아웃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7576B8AB-139C-443E-B4EE-320E2A96F959}"/>
              </a:ext>
            </a:extLst>
          </p:cNvPr>
          <p:cNvCxnSpPr/>
          <p:nvPr/>
        </p:nvCxnSpPr>
        <p:spPr>
          <a:xfrm>
            <a:off x="5883965" y="1500809"/>
            <a:ext cx="0" cy="4263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988E1A4C-1000-4BFB-9143-50CBD56B4943}"/>
              </a:ext>
            </a:extLst>
          </p:cNvPr>
          <p:cNvSpPr txBox="1"/>
          <p:nvPr/>
        </p:nvSpPr>
        <p:spPr>
          <a:xfrm>
            <a:off x="4502426" y="2497316"/>
            <a:ext cx="395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사용위젯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7AF825-0996-4D9F-838D-731613117330}"/>
              </a:ext>
            </a:extLst>
          </p:cNvPr>
          <p:cNvSpPr txBox="1"/>
          <p:nvPr/>
        </p:nvSpPr>
        <p:spPr>
          <a:xfrm>
            <a:off x="6132444" y="2528509"/>
            <a:ext cx="192818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</a:t>
            </a:r>
            <a:r>
              <a:rPr lang="en-US" altLang="ko-KR" dirty="0" err="1"/>
              <a:t>Viewflipper</a:t>
            </a:r>
            <a:endParaRPr lang="en-US" altLang="ko-KR" dirty="0"/>
          </a:p>
          <a:p>
            <a:r>
              <a:rPr lang="en-US" altLang="ko-KR" dirty="0"/>
              <a:t>*</a:t>
            </a:r>
            <a:r>
              <a:rPr lang="en-US" altLang="ko-KR" dirty="0" err="1"/>
              <a:t>TabLayout</a:t>
            </a:r>
            <a:endParaRPr lang="en-US" altLang="ko-KR" dirty="0"/>
          </a:p>
          <a:p>
            <a:r>
              <a:rPr lang="en-US" altLang="ko-KR" dirty="0"/>
              <a:t>*</a:t>
            </a:r>
            <a:r>
              <a:rPr lang="en-US" altLang="ko-KR" dirty="0" err="1"/>
              <a:t>ImageView</a:t>
            </a:r>
            <a:endParaRPr lang="en-US" altLang="ko-KR" dirty="0"/>
          </a:p>
          <a:p>
            <a:r>
              <a:rPr lang="en-US" altLang="ko-KR" dirty="0"/>
              <a:t>*</a:t>
            </a:r>
            <a:r>
              <a:rPr lang="en-US" altLang="ko-KR" dirty="0" err="1"/>
              <a:t>TextView</a:t>
            </a:r>
            <a:endParaRPr lang="en-US" altLang="ko-KR" dirty="0"/>
          </a:p>
          <a:p>
            <a:r>
              <a:rPr lang="en-US" altLang="ko-KR" dirty="0"/>
              <a:t>*</a:t>
            </a:r>
            <a:r>
              <a:rPr lang="en-US" altLang="ko-KR" dirty="0" err="1"/>
              <a:t>ListView</a:t>
            </a:r>
            <a:endParaRPr lang="en-US" altLang="ko-KR" dirty="0"/>
          </a:p>
          <a:p>
            <a:r>
              <a:rPr lang="en-US" altLang="ko-KR" dirty="0"/>
              <a:t>*drawer</a:t>
            </a:r>
          </a:p>
          <a:p>
            <a:r>
              <a:rPr lang="en-US" altLang="ko-KR" dirty="0"/>
              <a:t>*fragment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AC7A48-04D1-45BA-BDD9-49E42C375F4D}"/>
              </a:ext>
            </a:extLst>
          </p:cNvPr>
          <p:cNvSpPr txBox="1"/>
          <p:nvPr/>
        </p:nvSpPr>
        <p:spPr>
          <a:xfrm>
            <a:off x="6092010" y="1641599"/>
            <a:ext cx="2067336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</a:t>
            </a:r>
            <a:r>
              <a:rPr lang="en-US" altLang="ko-KR" dirty="0" err="1"/>
              <a:t>LinearLayout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D75F0D2-27F6-431C-8C32-0713453C4C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99" y="2077271"/>
            <a:ext cx="3568147" cy="3698032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0EADA12C-AA2E-4874-B1C5-D21034ECE5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8512" y="236706"/>
            <a:ext cx="805488" cy="80548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888AD61-21BF-4D49-BBA0-918D571B3E69}"/>
              </a:ext>
            </a:extLst>
          </p:cNvPr>
          <p:cNvSpPr txBox="1"/>
          <p:nvPr/>
        </p:nvSpPr>
        <p:spPr>
          <a:xfrm>
            <a:off x="253942" y="408618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화면설계</a:t>
            </a:r>
            <a:endParaRPr lang="ko-KR" altLang="en-US" sz="240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545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08887" y="383365"/>
            <a:ext cx="449235" cy="44923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0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0" y="6681537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0" y="930441"/>
            <a:ext cx="9144000" cy="0"/>
          </a:xfrm>
          <a:prstGeom prst="line">
            <a:avLst/>
          </a:prstGeom>
          <a:ln w="539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08195E9-45E2-4EA6-B3FA-10B821685866}"/>
              </a:ext>
            </a:extLst>
          </p:cNvPr>
          <p:cNvSpPr/>
          <p:nvPr/>
        </p:nvSpPr>
        <p:spPr>
          <a:xfrm>
            <a:off x="685799" y="1500802"/>
            <a:ext cx="3517461" cy="42638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A552B4-E201-4922-997F-6237F75E027C}"/>
              </a:ext>
            </a:extLst>
          </p:cNvPr>
          <p:cNvCxnSpPr>
            <a:cxnSpLocks/>
          </p:cNvCxnSpPr>
          <p:nvPr/>
        </p:nvCxnSpPr>
        <p:spPr>
          <a:xfrm>
            <a:off x="725556" y="2077278"/>
            <a:ext cx="35283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E03E7A3-AFA8-449E-9082-724F88B96E8F}"/>
              </a:ext>
            </a:extLst>
          </p:cNvPr>
          <p:cNvSpPr txBox="1"/>
          <p:nvPr/>
        </p:nvSpPr>
        <p:spPr>
          <a:xfrm>
            <a:off x="1649895" y="1621918"/>
            <a:ext cx="3419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LoginActivity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F895946-5435-4C06-81CB-DC0667284E8C}"/>
              </a:ext>
            </a:extLst>
          </p:cNvPr>
          <p:cNvSpPr/>
          <p:nvPr/>
        </p:nvSpPr>
        <p:spPr>
          <a:xfrm>
            <a:off x="685800" y="1500809"/>
            <a:ext cx="7823087" cy="42638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D0FA88B-9EA6-4496-90E2-6501C3146BBC}"/>
              </a:ext>
            </a:extLst>
          </p:cNvPr>
          <p:cNvCxnSpPr/>
          <p:nvPr/>
        </p:nvCxnSpPr>
        <p:spPr>
          <a:xfrm>
            <a:off x="4253948" y="2077278"/>
            <a:ext cx="42549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824F2F5-84AC-4FAA-8E9C-A239CB527C0B}"/>
              </a:ext>
            </a:extLst>
          </p:cNvPr>
          <p:cNvSpPr txBox="1"/>
          <p:nvPr/>
        </p:nvSpPr>
        <p:spPr>
          <a:xfrm>
            <a:off x="4502426" y="1641598"/>
            <a:ext cx="395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레이아웃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7576B8AB-139C-443E-B4EE-320E2A96F959}"/>
              </a:ext>
            </a:extLst>
          </p:cNvPr>
          <p:cNvCxnSpPr/>
          <p:nvPr/>
        </p:nvCxnSpPr>
        <p:spPr>
          <a:xfrm>
            <a:off x="5883965" y="1500809"/>
            <a:ext cx="0" cy="4263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988E1A4C-1000-4BFB-9143-50CBD56B4943}"/>
              </a:ext>
            </a:extLst>
          </p:cNvPr>
          <p:cNvSpPr txBox="1"/>
          <p:nvPr/>
        </p:nvSpPr>
        <p:spPr>
          <a:xfrm>
            <a:off x="4502426" y="2497316"/>
            <a:ext cx="395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사용위젯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BBF085-6243-4889-8CDC-C1C4C78D9E3E}"/>
              </a:ext>
            </a:extLst>
          </p:cNvPr>
          <p:cNvSpPr txBox="1"/>
          <p:nvPr/>
        </p:nvSpPr>
        <p:spPr>
          <a:xfrm>
            <a:off x="6132444" y="1641598"/>
            <a:ext cx="2067336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</a:t>
            </a:r>
            <a:r>
              <a:rPr lang="en-US" altLang="ko-KR" dirty="0" err="1"/>
              <a:t>LinearView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1517CD3-8CA2-4242-9A3D-D6313B50E0DE}"/>
              </a:ext>
            </a:extLst>
          </p:cNvPr>
          <p:cNvSpPr txBox="1"/>
          <p:nvPr/>
        </p:nvSpPr>
        <p:spPr>
          <a:xfrm>
            <a:off x="6132444" y="2266122"/>
            <a:ext cx="20673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</a:t>
            </a:r>
            <a:r>
              <a:rPr lang="en-US" altLang="ko-KR" dirty="0" err="1"/>
              <a:t>TextView</a:t>
            </a:r>
            <a:endParaRPr lang="en-US" altLang="ko-KR" dirty="0"/>
          </a:p>
          <a:p>
            <a:r>
              <a:rPr lang="en-US" altLang="ko-KR" dirty="0"/>
              <a:t>*</a:t>
            </a:r>
            <a:r>
              <a:rPr lang="en-US" altLang="ko-KR" dirty="0" err="1"/>
              <a:t>EditText</a:t>
            </a:r>
            <a:endParaRPr lang="en-US" altLang="ko-KR" dirty="0"/>
          </a:p>
          <a:p>
            <a:r>
              <a:rPr lang="en-US" altLang="ko-KR" dirty="0"/>
              <a:t>*Button</a:t>
            </a:r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47455A39-4DE7-4C87-99E7-EBEC45141D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858" y="2098090"/>
            <a:ext cx="3517461" cy="367643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3B8420CC-4660-4919-82E8-D654CE1BDE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8512" y="236706"/>
            <a:ext cx="805488" cy="80548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FAE3A5A-6B67-4AEA-B7A5-8E937A8951F3}"/>
              </a:ext>
            </a:extLst>
          </p:cNvPr>
          <p:cNvSpPr txBox="1"/>
          <p:nvPr/>
        </p:nvSpPr>
        <p:spPr>
          <a:xfrm>
            <a:off x="253942" y="408618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화면설계</a:t>
            </a:r>
            <a:endParaRPr lang="ko-KR" altLang="en-US" sz="240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AA3D9B-660A-4300-8848-CBCABBA7C0BB}"/>
              </a:ext>
            </a:extLst>
          </p:cNvPr>
          <p:cNvSpPr txBox="1"/>
          <p:nvPr/>
        </p:nvSpPr>
        <p:spPr>
          <a:xfrm>
            <a:off x="685799" y="5927559"/>
            <a:ext cx="7125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외부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DB </a:t>
            </a:r>
            <a:r>
              <a:rPr lang="en-US" altLang="ko-K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mysql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을 이용하여 로그인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회원가입 화면을 구성</a:t>
            </a:r>
          </a:p>
        </p:txBody>
      </p:sp>
    </p:spTree>
    <p:extLst>
      <p:ext uri="{BB962C8B-B14F-4D97-AF65-F5344CB8AC3E}">
        <p14:creationId xmlns:p14="http://schemas.microsoft.com/office/powerpoint/2010/main" val="607324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08887" y="383365"/>
            <a:ext cx="449235" cy="44923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0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0" y="6681537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0" y="930441"/>
            <a:ext cx="9144000" cy="0"/>
          </a:xfrm>
          <a:prstGeom prst="line">
            <a:avLst/>
          </a:prstGeom>
          <a:ln w="539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08195E9-45E2-4EA6-B3FA-10B821685866}"/>
              </a:ext>
            </a:extLst>
          </p:cNvPr>
          <p:cNvSpPr/>
          <p:nvPr/>
        </p:nvSpPr>
        <p:spPr>
          <a:xfrm>
            <a:off x="685799" y="1500802"/>
            <a:ext cx="3517461" cy="42638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A552B4-E201-4922-997F-6237F75E027C}"/>
              </a:ext>
            </a:extLst>
          </p:cNvPr>
          <p:cNvCxnSpPr>
            <a:cxnSpLocks/>
          </p:cNvCxnSpPr>
          <p:nvPr/>
        </p:nvCxnSpPr>
        <p:spPr>
          <a:xfrm>
            <a:off x="725556" y="2077278"/>
            <a:ext cx="35283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E03E7A3-AFA8-449E-9082-724F88B96E8F}"/>
              </a:ext>
            </a:extLst>
          </p:cNvPr>
          <p:cNvSpPr txBox="1"/>
          <p:nvPr/>
        </p:nvSpPr>
        <p:spPr>
          <a:xfrm>
            <a:off x="1649895" y="1621918"/>
            <a:ext cx="3419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RegisterActivity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F895946-5435-4C06-81CB-DC0667284E8C}"/>
              </a:ext>
            </a:extLst>
          </p:cNvPr>
          <p:cNvSpPr/>
          <p:nvPr/>
        </p:nvSpPr>
        <p:spPr>
          <a:xfrm>
            <a:off x="685800" y="1500809"/>
            <a:ext cx="7823087" cy="42638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D0FA88B-9EA6-4496-90E2-6501C3146BBC}"/>
              </a:ext>
            </a:extLst>
          </p:cNvPr>
          <p:cNvCxnSpPr/>
          <p:nvPr/>
        </p:nvCxnSpPr>
        <p:spPr>
          <a:xfrm>
            <a:off x="4253948" y="2077278"/>
            <a:ext cx="42549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824F2F5-84AC-4FAA-8E9C-A239CB527C0B}"/>
              </a:ext>
            </a:extLst>
          </p:cNvPr>
          <p:cNvSpPr txBox="1"/>
          <p:nvPr/>
        </p:nvSpPr>
        <p:spPr>
          <a:xfrm>
            <a:off x="4502426" y="1641598"/>
            <a:ext cx="395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레이아웃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7576B8AB-139C-443E-B4EE-320E2A96F959}"/>
              </a:ext>
            </a:extLst>
          </p:cNvPr>
          <p:cNvCxnSpPr/>
          <p:nvPr/>
        </p:nvCxnSpPr>
        <p:spPr>
          <a:xfrm>
            <a:off x="5883965" y="1500809"/>
            <a:ext cx="0" cy="4263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988E1A4C-1000-4BFB-9143-50CBD56B4943}"/>
              </a:ext>
            </a:extLst>
          </p:cNvPr>
          <p:cNvSpPr txBox="1"/>
          <p:nvPr/>
        </p:nvSpPr>
        <p:spPr>
          <a:xfrm>
            <a:off x="4502426" y="2497316"/>
            <a:ext cx="395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사용위젯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BBF085-6243-4889-8CDC-C1C4C78D9E3E}"/>
              </a:ext>
            </a:extLst>
          </p:cNvPr>
          <p:cNvSpPr txBox="1"/>
          <p:nvPr/>
        </p:nvSpPr>
        <p:spPr>
          <a:xfrm>
            <a:off x="6132444" y="1641598"/>
            <a:ext cx="2067336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</a:t>
            </a:r>
            <a:r>
              <a:rPr lang="en-US" altLang="ko-KR" dirty="0" err="1"/>
              <a:t>LinearView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1517CD3-8CA2-4242-9A3D-D6313B50E0DE}"/>
              </a:ext>
            </a:extLst>
          </p:cNvPr>
          <p:cNvSpPr txBox="1"/>
          <p:nvPr/>
        </p:nvSpPr>
        <p:spPr>
          <a:xfrm>
            <a:off x="6132444" y="2266122"/>
            <a:ext cx="20673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</a:t>
            </a:r>
            <a:r>
              <a:rPr lang="en-US" altLang="ko-KR" dirty="0" err="1"/>
              <a:t>TextView</a:t>
            </a:r>
            <a:endParaRPr lang="en-US" altLang="ko-KR" dirty="0"/>
          </a:p>
          <a:p>
            <a:r>
              <a:rPr lang="en-US" altLang="ko-KR" dirty="0"/>
              <a:t>*</a:t>
            </a:r>
            <a:r>
              <a:rPr lang="en-US" altLang="ko-KR" dirty="0" err="1"/>
              <a:t>EditText</a:t>
            </a:r>
            <a:endParaRPr lang="en-US" altLang="ko-KR" dirty="0"/>
          </a:p>
          <a:p>
            <a:r>
              <a:rPr lang="en-US" altLang="ko-KR" dirty="0"/>
              <a:t>*Button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2DFA445-9D60-46B3-B87D-FAABA75213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17" y="2112359"/>
            <a:ext cx="3496400" cy="365232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78B6EBB8-6530-436B-9B1E-73AC4404FA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8512" y="236706"/>
            <a:ext cx="805488" cy="80548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2207DCA-6701-473E-B3A6-162B72AA3F7C}"/>
              </a:ext>
            </a:extLst>
          </p:cNvPr>
          <p:cNvSpPr txBox="1"/>
          <p:nvPr/>
        </p:nvSpPr>
        <p:spPr>
          <a:xfrm>
            <a:off x="253942" y="408618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화면설계</a:t>
            </a:r>
            <a:endParaRPr lang="ko-KR" altLang="en-US" sz="240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AAAC746-5124-4528-88F7-1EA322CD341A}"/>
              </a:ext>
            </a:extLst>
          </p:cNvPr>
          <p:cNvSpPr txBox="1"/>
          <p:nvPr/>
        </p:nvSpPr>
        <p:spPr>
          <a:xfrm>
            <a:off x="685799" y="5927559"/>
            <a:ext cx="7125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외부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DB </a:t>
            </a:r>
            <a:r>
              <a:rPr lang="en-US" altLang="ko-K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mysql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을 이용하여 로그인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회원가입 화면을 구성</a:t>
            </a:r>
          </a:p>
        </p:txBody>
      </p:sp>
    </p:spTree>
    <p:extLst>
      <p:ext uri="{BB962C8B-B14F-4D97-AF65-F5344CB8AC3E}">
        <p14:creationId xmlns:p14="http://schemas.microsoft.com/office/powerpoint/2010/main" val="1994599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08887" y="383365"/>
            <a:ext cx="449235" cy="44923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0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0" y="6681537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0" y="930441"/>
            <a:ext cx="9144000" cy="0"/>
          </a:xfrm>
          <a:prstGeom prst="line">
            <a:avLst/>
          </a:prstGeom>
          <a:ln w="539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E03E7A3-AFA8-449E-9082-724F88B96E8F}"/>
              </a:ext>
            </a:extLst>
          </p:cNvPr>
          <p:cNvSpPr txBox="1"/>
          <p:nvPr/>
        </p:nvSpPr>
        <p:spPr>
          <a:xfrm>
            <a:off x="1649895" y="1621918"/>
            <a:ext cx="3419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MemberActivity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F895946-5435-4C06-81CB-DC0667284E8C}"/>
              </a:ext>
            </a:extLst>
          </p:cNvPr>
          <p:cNvSpPr/>
          <p:nvPr/>
        </p:nvSpPr>
        <p:spPr>
          <a:xfrm>
            <a:off x="685800" y="1500809"/>
            <a:ext cx="7823087" cy="42638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D0FA88B-9EA6-4496-90E2-6501C3146BBC}"/>
              </a:ext>
            </a:extLst>
          </p:cNvPr>
          <p:cNvCxnSpPr>
            <a:cxnSpLocks/>
          </p:cNvCxnSpPr>
          <p:nvPr/>
        </p:nvCxnSpPr>
        <p:spPr>
          <a:xfrm>
            <a:off x="685800" y="2077278"/>
            <a:ext cx="78230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824F2F5-84AC-4FAA-8E9C-A239CB527C0B}"/>
              </a:ext>
            </a:extLst>
          </p:cNvPr>
          <p:cNvSpPr txBox="1"/>
          <p:nvPr/>
        </p:nvSpPr>
        <p:spPr>
          <a:xfrm>
            <a:off x="4502426" y="1641598"/>
            <a:ext cx="395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레이아웃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7576B8AB-139C-443E-B4EE-320E2A96F959}"/>
              </a:ext>
            </a:extLst>
          </p:cNvPr>
          <p:cNvCxnSpPr/>
          <p:nvPr/>
        </p:nvCxnSpPr>
        <p:spPr>
          <a:xfrm>
            <a:off x="5883965" y="1500809"/>
            <a:ext cx="0" cy="4263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988E1A4C-1000-4BFB-9143-50CBD56B4943}"/>
              </a:ext>
            </a:extLst>
          </p:cNvPr>
          <p:cNvSpPr txBox="1"/>
          <p:nvPr/>
        </p:nvSpPr>
        <p:spPr>
          <a:xfrm>
            <a:off x="4502426" y="2497316"/>
            <a:ext cx="395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사용위젯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1517CD3-8CA2-4242-9A3D-D6313B50E0DE}"/>
              </a:ext>
            </a:extLst>
          </p:cNvPr>
          <p:cNvSpPr txBox="1"/>
          <p:nvPr/>
        </p:nvSpPr>
        <p:spPr>
          <a:xfrm>
            <a:off x="6132444" y="2266122"/>
            <a:ext cx="20673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</a:t>
            </a:r>
            <a:r>
              <a:rPr lang="en-US" altLang="ko-KR" dirty="0" err="1"/>
              <a:t>TextView</a:t>
            </a:r>
            <a:endParaRPr lang="en-US" altLang="ko-KR" dirty="0"/>
          </a:p>
          <a:p>
            <a:r>
              <a:rPr lang="en-US" altLang="ko-KR" dirty="0"/>
              <a:t>*</a:t>
            </a:r>
            <a:r>
              <a:rPr lang="en-US" altLang="ko-KR" dirty="0" err="1"/>
              <a:t>EditText</a:t>
            </a:r>
            <a:endParaRPr lang="en-US" altLang="ko-KR" dirty="0"/>
          </a:p>
          <a:p>
            <a:r>
              <a:rPr lang="en-US" altLang="ko-KR" dirty="0"/>
              <a:t>*</a:t>
            </a:r>
            <a:r>
              <a:rPr lang="en-US" altLang="ko-KR" dirty="0" err="1"/>
              <a:t>DrawerLayout</a:t>
            </a:r>
            <a:endParaRPr lang="en-US" altLang="ko-KR" dirty="0"/>
          </a:p>
          <a:p>
            <a:r>
              <a:rPr lang="en-US" altLang="ko-KR" dirty="0"/>
              <a:t>*</a:t>
            </a:r>
            <a:r>
              <a:rPr lang="en-US" altLang="ko-KR" dirty="0" err="1"/>
              <a:t>ListView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F5449C9-2324-4905-AA78-C092790BE5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724" y="2217243"/>
            <a:ext cx="3406850" cy="3352214"/>
          </a:xfrm>
          <a:prstGeom prst="rect">
            <a:avLst/>
          </a:prstGeom>
        </p:spPr>
      </p:pic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946C954D-0AD7-44F2-A7E5-15C11495620D}"/>
              </a:ext>
            </a:extLst>
          </p:cNvPr>
          <p:cNvCxnSpPr/>
          <p:nvPr/>
        </p:nvCxnSpPr>
        <p:spPr>
          <a:xfrm>
            <a:off x="4287952" y="1500809"/>
            <a:ext cx="0" cy="4263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그림 17">
            <a:extLst>
              <a:ext uri="{FF2B5EF4-FFF2-40B4-BE49-F238E27FC236}">
                <a16:creationId xmlns:a16="http://schemas.microsoft.com/office/drawing/2014/main" id="{5A76437A-DA4D-49A3-9B35-BB1AFA73B7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8512" y="236706"/>
            <a:ext cx="805488" cy="80548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D6F59B4-59B3-46D3-810F-5BBEE3FD45B7}"/>
              </a:ext>
            </a:extLst>
          </p:cNvPr>
          <p:cNvSpPr txBox="1"/>
          <p:nvPr/>
        </p:nvSpPr>
        <p:spPr>
          <a:xfrm>
            <a:off x="253942" y="408618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화면설계</a:t>
            </a:r>
            <a:endParaRPr lang="ko-KR" altLang="en-US" sz="240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1431D0-0A84-481D-8F2E-273C3107D47C}"/>
              </a:ext>
            </a:extLst>
          </p:cNvPr>
          <p:cNvSpPr txBox="1"/>
          <p:nvPr/>
        </p:nvSpPr>
        <p:spPr>
          <a:xfrm>
            <a:off x="6048467" y="1480384"/>
            <a:ext cx="2067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</a:t>
            </a:r>
            <a:r>
              <a:rPr lang="en-US" altLang="ko-KR" dirty="0" err="1"/>
              <a:t>ConstraintLayout</a:t>
            </a:r>
            <a:endParaRPr lang="en-US" altLang="ko-KR" dirty="0"/>
          </a:p>
          <a:p>
            <a:r>
              <a:rPr lang="en-US" altLang="ko-KR" dirty="0"/>
              <a:t>*</a:t>
            </a:r>
            <a:r>
              <a:rPr lang="en-US" altLang="ko-KR" dirty="0" err="1"/>
              <a:t>LinearLayout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00276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08887" y="383365"/>
            <a:ext cx="449235" cy="44923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0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0" y="6681537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0" y="930441"/>
            <a:ext cx="9144000" cy="0"/>
          </a:xfrm>
          <a:prstGeom prst="line">
            <a:avLst/>
          </a:prstGeom>
          <a:ln w="539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E03E7A3-AFA8-449E-9082-724F88B96E8F}"/>
              </a:ext>
            </a:extLst>
          </p:cNvPr>
          <p:cNvSpPr txBox="1"/>
          <p:nvPr/>
        </p:nvSpPr>
        <p:spPr>
          <a:xfrm>
            <a:off x="1308251" y="1631989"/>
            <a:ext cx="3419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Member_RecordActivity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F895946-5435-4C06-81CB-DC0667284E8C}"/>
              </a:ext>
            </a:extLst>
          </p:cNvPr>
          <p:cNvSpPr/>
          <p:nvPr/>
        </p:nvSpPr>
        <p:spPr>
          <a:xfrm>
            <a:off x="685800" y="1500809"/>
            <a:ext cx="7823087" cy="42638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D0FA88B-9EA6-4496-90E2-6501C3146BBC}"/>
              </a:ext>
            </a:extLst>
          </p:cNvPr>
          <p:cNvCxnSpPr>
            <a:cxnSpLocks/>
          </p:cNvCxnSpPr>
          <p:nvPr/>
        </p:nvCxnSpPr>
        <p:spPr>
          <a:xfrm>
            <a:off x="685800" y="2077278"/>
            <a:ext cx="78230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824F2F5-84AC-4FAA-8E9C-A239CB527C0B}"/>
              </a:ext>
            </a:extLst>
          </p:cNvPr>
          <p:cNvSpPr txBox="1"/>
          <p:nvPr/>
        </p:nvSpPr>
        <p:spPr>
          <a:xfrm>
            <a:off x="4502426" y="1641598"/>
            <a:ext cx="395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레이아웃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7576B8AB-139C-443E-B4EE-320E2A96F959}"/>
              </a:ext>
            </a:extLst>
          </p:cNvPr>
          <p:cNvCxnSpPr/>
          <p:nvPr/>
        </p:nvCxnSpPr>
        <p:spPr>
          <a:xfrm>
            <a:off x="5883965" y="1500809"/>
            <a:ext cx="0" cy="4263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988E1A4C-1000-4BFB-9143-50CBD56B4943}"/>
              </a:ext>
            </a:extLst>
          </p:cNvPr>
          <p:cNvSpPr txBox="1"/>
          <p:nvPr/>
        </p:nvSpPr>
        <p:spPr>
          <a:xfrm>
            <a:off x="4502426" y="2497316"/>
            <a:ext cx="395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사용위젯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BBF085-6243-4889-8CDC-C1C4C78D9E3E}"/>
              </a:ext>
            </a:extLst>
          </p:cNvPr>
          <p:cNvSpPr txBox="1"/>
          <p:nvPr/>
        </p:nvSpPr>
        <p:spPr>
          <a:xfrm>
            <a:off x="6132444" y="1641598"/>
            <a:ext cx="2067336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</a:t>
            </a:r>
            <a:r>
              <a:rPr lang="en-US" altLang="ko-KR" dirty="0" err="1"/>
              <a:t>LinearView</a:t>
            </a:r>
            <a:endParaRPr lang="ko-KR" altLang="en-US" dirty="0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946C954D-0AD7-44F2-A7E5-15C11495620D}"/>
              </a:ext>
            </a:extLst>
          </p:cNvPr>
          <p:cNvCxnSpPr/>
          <p:nvPr/>
        </p:nvCxnSpPr>
        <p:spPr>
          <a:xfrm>
            <a:off x="4287952" y="1500809"/>
            <a:ext cx="0" cy="4263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2893E6-6785-4850-B48D-D8A0B9DBCAA2}"/>
              </a:ext>
            </a:extLst>
          </p:cNvPr>
          <p:cNvSpPr txBox="1"/>
          <p:nvPr/>
        </p:nvSpPr>
        <p:spPr>
          <a:xfrm>
            <a:off x="6132444" y="2266122"/>
            <a:ext cx="20673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</a:t>
            </a:r>
            <a:r>
              <a:rPr lang="en-US" altLang="ko-KR" dirty="0" err="1"/>
              <a:t>TextView</a:t>
            </a:r>
            <a:endParaRPr lang="en-US" altLang="ko-KR" dirty="0"/>
          </a:p>
          <a:p>
            <a:r>
              <a:rPr lang="en-US" altLang="ko-KR" dirty="0"/>
              <a:t>*</a:t>
            </a:r>
            <a:r>
              <a:rPr lang="en-US" altLang="ko-KR" dirty="0" err="1"/>
              <a:t>EditText</a:t>
            </a:r>
            <a:endParaRPr lang="en-US" altLang="ko-KR" dirty="0"/>
          </a:p>
          <a:p>
            <a:r>
              <a:rPr lang="en-US" altLang="ko-KR" dirty="0"/>
              <a:t>*Button</a:t>
            </a:r>
          </a:p>
          <a:p>
            <a:r>
              <a:rPr lang="en-US" altLang="ko-KR" dirty="0"/>
              <a:t>*</a:t>
            </a:r>
            <a:r>
              <a:rPr lang="en-US" altLang="ko-KR" dirty="0" err="1"/>
              <a:t>ScrollView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1F640B3-F82F-4FBB-A354-9738381935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430" y="2153236"/>
            <a:ext cx="3507518" cy="352408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33CCE0D1-5E07-4A9D-B9F5-91DC93419B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8512" y="236706"/>
            <a:ext cx="805488" cy="80548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FD280CB-B35C-4DA3-89D7-99341584FE1C}"/>
              </a:ext>
            </a:extLst>
          </p:cNvPr>
          <p:cNvSpPr txBox="1"/>
          <p:nvPr/>
        </p:nvSpPr>
        <p:spPr>
          <a:xfrm>
            <a:off x="253942" y="408618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화면설계</a:t>
            </a:r>
            <a:endParaRPr lang="ko-KR" altLang="en-US" sz="240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8882779-DE4B-4F4F-82C0-B9DCDA9BB9C1}"/>
              </a:ext>
            </a:extLst>
          </p:cNvPr>
          <p:cNvSpPr txBox="1"/>
          <p:nvPr/>
        </p:nvSpPr>
        <p:spPr>
          <a:xfrm>
            <a:off x="685799" y="5927559"/>
            <a:ext cx="71257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내부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DB SQLite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를 이용하여 활동을 기록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DBHelper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클래스로 생성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및 관리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US" altLang="ko-K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SQLiteOpenHelper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을 상속</a:t>
            </a:r>
          </a:p>
        </p:txBody>
      </p:sp>
    </p:spTree>
    <p:extLst>
      <p:ext uri="{BB962C8B-B14F-4D97-AF65-F5344CB8AC3E}">
        <p14:creationId xmlns:p14="http://schemas.microsoft.com/office/powerpoint/2010/main" val="3131262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08887" y="383365"/>
            <a:ext cx="449235" cy="44923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0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0" y="6681537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0" y="930441"/>
            <a:ext cx="9144000" cy="0"/>
          </a:xfrm>
          <a:prstGeom prst="line">
            <a:avLst/>
          </a:prstGeom>
          <a:ln w="539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E03E7A3-AFA8-449E-9082-724F88B96E8F}"/>
              </a:ext>
            </a:extLst>
          </p:cNvPr>
          <p:cNvSpPr txBox="1"/>
          <p:nvPr/>
        </p:nvSpPr>
        <p:spPr>
          <a:xfrm>
            <a:off x="1308251" y="1631989"/>
            <a:ext cx="3419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Member_CalendarActivity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F895946-5435-4C06-81CB-DC0667284E8C}"/>
              </a:ext>
            </a:extLst>
          </p:cNvPr>
          <p:cNvSpPr/>
          <p:nvPr/>
        </p:nvSpPr>
        <p:spPr>
          <a:xfrm>
            <a:off x="685800" y="1500809"/>
            <a:ext cx="7823087" cy="42638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D0FA88B-9EA6-4496-90E2-6501C3146BBC}"/>
              </a:ext>
            </a:extLst>
          </p:cNvPr>
          <p:cNvCxnSpPr>
            <a:cxnSpLocks/>
          </p:cNvCxnSpPr>
          <p:nvPr/>
        </p:nvCxnSpPr>
        <p:spPr>
          <a:xfrm>
            <a:off x="685800" y="2077278"/>
            <a:ext cx="78230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824F2F5-84AC-4FAA-8E9C-A239CB527C0B}"/>
              </a:ext>
            </a:extLst>
          </p:cNvPr>
          <p:cNvSpPr txBox="1"/>
          <p:nvPr/>
        </p:nvSpPr>
        <p:spPr>
          <a:xfrm>
            <a:off x="4502426" y="1641598"/>
            <a:ext cx="395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레이아웃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7576B8AB-139C-443E-B4EE-320E2A96F959}"/>
              </a:ext>
            </a:extLst>
          </p:cNvPr>
          <p:cNvCxnSpPr/>
          <p:nvPr/>
        </p:nvCxnSpPr>
        <p:spPr>
          <a:xfrm>
            <a:off x="5883965" y="1500809"/>
            <a:ext cx="0" cy="4263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988E1A4C-1000-4BFB-9143-50CBD56B4943}"/>
              </a:ext>
            </a:extLst>
          </p:cNvPr>
          <p:cNvSpPr txBox="1"/>
          <p:nvPr/>
        </p:nvSpPr>
        <p:spPr>
          <a:xfrm>
            <a:off x="4502426" y="2497316"/>
            <a:ext cx="395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사용위젯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BBF085-6243-4889-8CDC-C1C4C78D9E3E}"/>
              </a:ext>
            </a:extLst>
          </p:cNvPr>
          <p:cNvSpPr txBox="1"/>
          <p:nvPr/>
        </p:nvSpPr>
        <p:spPr>
          <a:xfrm>
            <a:off x="6132444" y="1641598"/>
            <a:ext cx="2067336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</a:t>
            </a:r>
            <a:r>
              <a:rPr lang="en-US" altLang="ko-KR" dirty="0" err="1"/>
              <a:t>LinearView</a:t>
            </a:r>
            <a:endParaRPr lang="ko-KR" altLang="en-US" dirty="0"/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946C954D-0AD7-44F2-A7E5-15C11495620D}"/>
              </a:ext>
            </a:extLst>
          </p:cNvPr>
          <p:cNvCxnSpPr/>
          <p:nvPr/>
        </p:nvCxnSpPr>
        <p:spPr>
          <a:xfrm>
            <a:off x="4287952" y="1500809"/>
            <a:ext cx="0" cy="4263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2893E6-6785-4850-B48D-D8A0B9DBCAA2}"/>
              </a:ext>
            </a:extLst>
          </p:cNvPr>
          <p:cNvSpPr txBox="1"/>
          <p:nvPr/>
        </p:nvSpPr>
        <p:spPr>
          <a:xfrm>
            <a:off x="6132444" y="2266122"/>
            <a:ext cx="20673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</a:t>
            </a:r>
            <a:r>
              <a:rPr lang="en-US" altLang="ko-KR" dirty="0" err="1"/>
              <a:t>TextView</a:t>
            </a:r>
            <a:endParaRPr lang="en-US" altLang="ko-KR" dirty="0"/>
          </a:p>
          <a:p>
            <a:r>
              <a:rPr lang="en-US" altLang="ko-KR" dirty="0"/>
              <a:t>*</a:t>
            </a:r>
            <a:r>
              <a:rPr lang="en-US" altLang="ko-KR" dirty="0" err="1"/>
              <a:t>EditText</a:t>
            </a:r>
            <a:endParaRPr lang="en-US" altLang="ko-KR" dirty="0"/>
          </a:p>
          <a:p>
            <a:r>
              <a:rPr lang="en-US" altLang="ko-KR" dirty="0"/>
              <a:t>*Button</a:t>
            </a:r>
          </a:p>
          <a:p>
            <a:r>
              <a:rPr lang="en-US" altLang="ko-KR" dirty="0"/>
              <a:t>*</a:t>
            </a:r>
            <a:r>
              <a:rPr lang="en-US" altLang="ko-KR" dirty="0" err="1"/>
              <a:t>CalendarView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4D83EB0-100A-43BC-8787-8778E6DE37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640" y="2153236"/>
            <a:ext cx="3404671" cy="353337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AB053B9-EE9A-4EA2-98CE-4F24D4B437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8512" y="236706"/>
            <a:ext cx="805488" cy="80548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770815A-1477-4A7C-A192-B1490BD8530A}"/>
              </a:ext>
            </a:extLst>
          </p:cNvPr>
          <p:cNvSpPr txBox="1"/>
          <p:nvPr/>
        </p:nvSpPr>
        <p:spPr>
          <a:xfrm>
            <a:off x="253942" y="408618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화면설계</a:t>
            </a:r>
            <a:endParaRPr lang="ko-KR" altLang="en-US" sz="240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9548C9-6A3F-425D-BE3F-725807E05F15}"/>
              </a:ext>
            </a:extLst>
          </p:cNvPr>
          <p:cNvSpPr txBox="1"/>
          <p:nvPr/>
        </p:nvSpPr>
        <p:spPr>
          <a:xfrm>
            <a:off x="685799" y="5927559"/>
            <a:ext cx="7652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setOnDateChangeListener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와 </a:t>
            </a:r>
            <a:r>
              <a:rPr lang="en-US" altLang="ko-K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onSelectedDayChage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를 사용하여 날짜를 </a:t>
            </a:r>
            <a:r>
              <a:rPr lang="ko-KR" alt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선택시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일정을 기록할 수 있는 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Activity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로 넘어갈 수 있도록 하였습니다</a:t>
            </a:r>
          </a:p>
        </p:txBody>
      </p:sp>
    </p:spTree>
    <p:extLst>
      <p:ext uri="{BB962C8B-B14F-4D97-AF65-F5344CB8AC3E}">
        <p14:creationId xmlns:p14="http://schemas.microsoft.com/office/powerpoint/2010/main" val="31324258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08887" y="383365"/>
            <a:ext cx="449235" cy="44923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0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0" y="6681537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0" y="930441"/>
            <a:ext cx="9144000" cy="0"/>
          </a:xfrm>
          <a:prstGeom prst="line">
            <a:avLst/>
          </a:prstGeom>
          <a:ln w="539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08195E9-45E2-4EA6-B3FA-10B821685866}"/>
              </a:ext>
            </a:extLst>
          </p:cNvPr>
          <p:cNvSpPr/>
          <p:nvPr/>
        </p:nvSpPr>
        <p:spPr>
          <a:xfrm>
            <a:off x="685799" y="1500802"/>
            <a:ext cx="3517461" cy="42638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A552B4-E201-4922-997F-6237F75E027C}"/>
              </a:ext>
            </a:extLst>
          </p:cNvPr>
          <p:cNvCxnSpPr>
            <a:cxnSpLocks/>
          </p:cNvCxnSpPr>
          <p:nvPr/>
        </p:nvCxnSpPr>
        <p:spPr>
          <a:xfrm>
            <a:off x="725556" y="2077278"/>
            <a:ext cx="35283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E03E7A3-AFA8-449E-9082-724F88B96E8F}"/>
              </a:ext>
            </a:extLst>
          </p:cNvPr>
          <p:cNvSpPr txBox="1"/>
          <p:nvPr/>
        </p:nvSpPr>
        <p:spPr>
          <a:xfrm>
            <a:off x="1227482" y="1621420"/>
            <a:ext cx="3419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Member_InstaActivity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F895946-5435-4C06-81CB-DC0667284E8C}"/>
              </a:ext>
            </a:extLst>
          </p:cNvPr>
          <p:cNvSpPr/>
          <p:nvPr/>
        </p:nvSpPr>
        <p:spPr>
          <a:xfrm>
            <a:off x="685800" y="1500809"/>
            <a:ext cx="7823087" cy="42638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D0FA88B-9EA6-4496-90E2-6501C3146BBC}"/>
              </a:ext>
            </a:extLst>
          </p:cNvPr>
          <p:cNvCxnSpPr/>
          <p:nvPr/>
        </p:nvCxnSpPr>
        <p:spPr>
          <a:xfrm>
            <a:off x="4253948" y="2077278"/>
            <a:ext cx="42549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824F2F5-84AC-4FAA-8E9C-A239CB527C0B}"/>
              </a:ext>
            </a:extLst>
          </p:cNvPr>
          <p:cNvSpPr txBox="1"/>
          <p:nvPr/>
        </p:nvSpPr>
        <p:spPr>
          <a:xfrm>
            <a:off x="4502426" y="1641598"/>
            <a:ext cx="395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레이아웃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7576B8AB-139C-443E-B4EE-320E2A96F959}"/>
              </a:ext>
            </a:extLst>
          </p:cNvPr>
          <p:cNvCxnSpPr/>
          <p:nvPr/>
        </p:nvCxnSpPr>
        <p:spPr>
          <a:xfrm>
            <a:off x="5883965" y="1500809"/>
            <a:ext cx="0" cy="4263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988E1A4C-1000-4BFB-9143-50CBD56B4943}"/>
              </a:ext>
            </a:extLst>
          </p:cNvPr>
          <p:cNvSpPr txBox="1"/>
          <p:nvPr/>
        </p:nvSpPr>
        <p:spPr>
          <a:xfrm>
            <a:off x="4502426" y="2497316"/>
            <a:ext cx="395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사용위젯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BBF085-6243-4889-8CDC-C1C4C78D9E3E}"/>
              </a:ext>
            </a:extLst>
          </p:cNvPr>
          <p:cNvSpPr txBox="1"/>
          <p:nvPr/>
        </p:nvSpPr>
        <p:spPr>
          <a:xfrm>
            <a:off x="6132444" y="1641598"/>
            <a:ext cx="2067336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</a:t>
            </a:r>
            <a:r>
              <a:rPr lang="en-US" altLang="ko-KR" dirty="0" err="1"/>
              <a:t>LinearView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1517CD3-8CA2-4242-9A3D-D6313B50E0DE}"/>
              </a:ext>
            </a:extLst>
          </p:cNvPr>
          <p:cNvSpPr txBox="1"/>
          <p:nvPr/>
        </p:nvSpPr>
        <p:spPr>
          <a:xfrm>
            <a:off x="6132444" y="2266122"/>
            <a:ext cx="20673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</a:t>
            </a:r>
            <a:r>
              <a:rPr lang="en-US" altLang="ko-KR" dirty="0" err="1"/>
              <a:t>TextView</a:t>
            </a:r>
            <a:endParaRPr lang="en-US" altLang="ko-KR" dirty="0"/>
          </a:p>
          <a:p>
            <a:r>
              <a:rPr lang="en-US" altLang="ko-KR" dirty="0"/>
              <a:t>*</a:t>
            </a:r>
            <a:r>
              <a:rPr lang="en-US" altLang="ko-KR" dirty="0" err="1"/>
              <a:t>EditText</a:t>
            </a:r>
            <a:endParaRPr lang="en-US" altLang="ko-KR" dirty="0"/>
          </a:p>
          <a:p>
            <a:r>
              <a:rPr lang="en-US" altLang="ko-KR" dirty="0"/>
              <a:t>*Button</a:t>
            </a:r>
          </a:p>
          <a:p>
            <a:r>
              <a:rPr lang="en-US" altLang="ko-KR" dirty="0"/>
              <a:t>*</a:t>
            </a:r>
            <a:r>
              <a:rPr lang="en-US" altLang="ko-KR" dirty="0" err="1"/>
              <a:t>ScrollView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3851BB8-95D2-4976-92A6-E25AD662F0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557" y="2163805"/>
            <a:ext cx="3402306" cy="351418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7FC00B8-9B79-43F8-9A6D-FA68FA7767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8512" y="236706"/>
            <a:ext cx="805488" cy="80548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211ECDB-346E-4F4B-AD54-DCAF5156C6CF}"/>
              </a:ext>
            </a:extLst>
          </p:cNvPr>
          <p:cNvSpPr txBox="1"/>
          <p:nvPr/>
        </p:nvSpPr>
        <p:spPr>
          <a:xfrm>
            <a:off x="253942" y="408618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화면설계</a:t>
            </a:r>
            <a:endParaRPr lang="ko-KR" altLang="en-US" sz="240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A7C3B73-2C4C-42AE-9BB7-9A644D66586C}"/>
              </a:ext>
            </a:extLst>
          </p:cNvPr>
          <p:cNvSpPr txBox="1"/>
          <p:nvPr/>
        </p:nvSpPr>
        <p:spPr>
          <a:xfrm>
            <a:off x="676069" y="5927558"/>
            <a:ext cx="7652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recyclerView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를 사용</a:t>
            </a:r>
          </a:p>
        </p:txBody>
      </p:sp>
    </p:spTree>
    <p:extLst>
      <p:ext uri="{BB962C8B-B14F-4D97-AF65-F5344CB8AC3E}">
        <p14:creationId xmlns:p14="http://schemas.microsoft.com/office/powerpoint/2010/main" val="1053955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08887" y="383365"/>
            <a:ext cx="449235" cy="44923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0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0" y="6681537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0" y="930441"/>
            <a:ext cx="9144000" cy="0"/>
          </a:xfrm>
          <a:prstGeom prst="line">
            <a:avLst/>
          </a:prstGeom>
          <a:ln w="539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08195E9-45E2-4EA6-B3FA-10B821685866}"/>
              </a:ext>
            </a:extLst>
          </p:cNvPr>
          <p:cNvSpPr/>
          <p:nvPr/>
        </p:nvSpPr>
        <p:spPr>
          <a:xfrm>
            <a:off x="685799" y="1500802"/>
            <a:ext cx="3517461" cy="42638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A552B4-E201-4922-997F-6237F75E027C}"/>
              </a:ext>
            </a:extLst>
          </p:cNvPr>
          <p:cNvCxnSpPr>
            <a:cxnSpLocks/>
          </p:cNvCxnSpPr>
          <p:nvPr/>
        </p:nvCxnSpPr>
        <p:spPr>
          <a:xfrm>
            <a:off x="725556" y="2077278"/>
            <a:ext cx="35283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E03E7A3-AFA8-449E-9082-724F88B96E8F}"/>
              </a:ext>
            </a:extLst>
          </p:cNvPr>
          <p:cNvSpPr txBox="1"/>
          <p:nvPr/>
        </p:nvSpPr>
        <p:spPr>
          <a:xfrm>
            <a:off x="1227482" y="1621420"/>
            <a:ext cx="3419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Member_VideoActivity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F895946-5435-4C06-81CB-DC0667284E8C}"/>
              </a:ext>
            </a:extLst>
          </p:cNvPr>
          <p:cNvSpPr/>
          <p:nvPr/>
        </p:nvSpPr>
        <p:spPr>
          <a:xfrm>
            <a:off x="685800" y="1500809"/>
            <a:ext cx="7823087" cy="42638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D0FA88B-9EA6-4496-90E2-6501C3146BBC}"/>
              </a:ext>
            </a:extLst>
          </p:cNvPr>
          <p:cNvCxnSpPr/>
          <p:nvPr/>
        </p:nvCxnSpPr>
        <p:spPr>
          <a:xfrm>
            <a:off x="4253948" y="2077278"/>
            <a:ext cx="42549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824F2F5-84AC-4FAA-8E9C-A239CB527C0B}"/>
              </a:ext>
            </a:extLst>
          </p:cNvPr>
          <p:cNvSpPr txBox="1"/>
          <p:nvPr/>
        </p:nvSpPr>
        <p:spPr>
          <a:xfrm>
            <a:off x="4502426" y="1641598"/>
            <a:ext cx="395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레이아웃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7576B8AB-139C-443E-B4EE-320E2A96F959}"/>
              </a:ext>
            </a:extLst>
          </p:cNvPr>
          <p:cNvCxnSpPr/>
          <p:nvPr/>
        </p:nvCxnSpPr>
        <p:spPr>
          <a:xfrm>
            <a:off x="5883965" y="1500809"/>
            <a:ext cx="0" cy="4263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988E1A4C-1000-4BFB-9143-50CBD56B4943}"/>
              </a:ext>
            </a:extLst>
          </p:cNvPr>
          <p:cNvSpPr txBox="1"/>
          <p:nvPr/>
        </p:nvSpPr>
        <p:spPr>
          <a:xfrm>
            <a:off x="4502426" y="2497316"/>
            <a:ext cx="395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사용위젯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BBF085-6243-4889-8CDC-C1C4C78D9E3E}"/>
              </a:ext>
            </a:extLst>
          </p:cNvPr>
          <p:cNvSpPr txBox="1"/>
          <p:nvPr/>
        </p:nvSpPr>
        <p:spPr>
          <a:xfrm>
            <a:off x="6132444" y="1641598"/>
            <a:ext cx="2067336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</a:t>
            </a:r>
            <a:r>
              <a:rPr lang="en-US" altLang="ko-KR" dirty="0" err="1"/>
              <a:t>LinearView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1517CD3-8CA2-4242-9A3D-D6313B50E0DE}"/>
              </a:ext>
            </a:extLst>
          </p:cNvPr>
          <p:cNvSpPr txBox="1"/>
          <p:nvPr/>
        </p:nvSpPr>
        <p:spPr>
          <a:xfrm>
            <a:off x="6132444" y="2266122"/>
            <a:ext cx="20673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</a:t>
            </a:r>
            <a:r>
              <a:rPr lang="en-US" altLang="ko-KR" dirty="0" err="1"/>
              <a:t>TextView</a:t>
            </a:r>
            <a:endParaRPr lang="en-US" altLang="ko-KR" dirty="0"/>
          </a:p>
          <a:p>
            <a:r>
              <a:rPr lang="en-US" altLang="ko-KR" dirty="0"/>
              <a:t>*Button</a:t>
            </a:r>
          </a:p>
          <a:p>
            <a:r>
              <a:rPr lang="en-US" altLang="ko-KR" dirty="0"/>
              <a:t>*</a:t>
            </a:r>
            <a:r>
              <a:rPr lang="en-US" altLang="ko-KR" dirty="0" err="1"/>
              <a:t>YoutubeView</a:t>
            </a:r>
            <a:endParaRPr lang="en-US" altLang="ko-KR" dirty="0"/>
          </a:p>
          <a:p>
            <a:r>
              <a:rPr lang="en-US" altLang="ko-KR" dirty="0"/>
              <a:t>*</a:t>
            </a:r>
            <a:r>
              <a:rPr lang="en-US" altLang="ko-KR" dirty="0" err="1"/>
              <a:t>ScrollView</a:t>
            </a:r>
            <a:endParaRPr lang="ko-KR" altLang="en-US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87FC00B8-9B79-43F8-9A6D-FA68FA7767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8512" y="236706"/>
            <a:ext cx="805488" cy="80548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5172A32-6C4E-4D0E-9B05-E91814E96C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557" y="2163805"/>
            <a:ext cx="3393598" cy="360087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3A67818-DC87-48D5-B46C-C44ECE2B892F}"/>
              </a:ext>
            </a:extLst>
          </p:cNvPr>
          <p:cNvSpPr txBox="1"/>
          <p:nvPr/>
        </p:nvSpPr>
        <p:spPr>
          <a:xfrm>
            <a:off x="253942" y="408618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화면설계</a:t>
            </a:r>
            <a:endParaRPr lang="ko-KR" altLang="en-US" sz="240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F913C2-30F9-43BA-837E-8048BD8C69DB}"/>
              </a:ext>
            </a:extLst>
          </p:cNvPr>
          <p:cNvSpPr txBox="1"/>
          <p:nvPr/>
        </p:nvSpPr>
        <p:spPr>
          <a:xfrm>
            <a:off x="676069" y="5927558"/>
            <a:ext cx="7652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Youtube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api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연동 동영상 재생</a:t>
            </a:r>
          </a:p>
        </p:txBody>
      </p:sp>
    </p:spTree>
    <p:extLst>
      <p:ext uri="{BB962C8B-B14F-4D97-AF65-F5344CB8AC3E}">
        <p14:creationId xmlns:p14="http://schemas.microsoft.com/office/powerpoint/2010/main" val="2446683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그룹 42">
            <a:extLst>
              <a:ext uri="{FF2B5EF4-FFF2-40B4-BE49-F238E27FC236}">
                <a16:creationId xmlns:a16="http://schemas.microsoft.com/office/drawing/2014/main" id="{9DC6B76A-4998-4525-87EE-A5B7785CEC93}"/>
              </a:ext>
            </a:extLst>
          </p:cNvPr>
          <p:cNvGrpSpPr/>
          <p:nvPr/>
        </p:nvGrpSpPr>
        <p:grpSpPr>
          <a:xfrm>
            <a:off x="2703333" y="254538"/>
            <a:ext cx="4377432" cy="2431182"/>
            <a:chOff x="-8628" y="2610675"/>
            <a:chExt cx="4191691" cy="2431182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8AEFDC9F-3576-46AC-AD3C-B5F08E696DE7}"/>
                </a:ext>
              </a:extLst>
            </p:cNvPr>
            <p:cNvGrpSpPr/>
            <p:nvPr/>
          </p:nvGrpSpPr>
          <p:grpSpPr>
            <a:xfrm>
              <a:off x="-8628" y="2610675"/>
              <a:ext cx="3178412" cy="1428204"/>
              <a:chOff x="1094668" y="1288869"/>
              <a:chExt cx="1720812" cy="1428204"/>
            </a:xfrm>
          </p:grpSpPr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5FB22E21-B02B-4881-BD47-24EA72E64F0E}"/>
                  </a:ext>
                </a:extLst>
              </p:cNvPr>
              <p:cNvSpPr/>
              <p:nvPr/>
            </p:nvSpPr>
            <p:spPr>
              <a:xfrm>
                <a:off x="1262743" y="1288869"/>
                <a:ext cx="1384663" cy="142820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CF821EE3-252F-42A7-8968-9E90D407F5A0}"/>
                  </a:ext>
                </a:extLst>
              </p:cNvPr>
              <p:cNvCxnSpPr/>
              <p:nvPr/>
            </p:nvCxnSpPr>
            <p:spPr>
              <a:xfrm>
                <a:off x="1262743" y="1619794"/>
                <a:ext cx="1384663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38751E6C-4E23-4C4F-A7E4-85F777D076E8}"/>
                  </a:ext>
                </a:extLst>
              </p:cNvPr>
              <p:cNvSpPr txBox="1"/>
              <p:nvPr/>
            </p:nvSpPr>
            <p:spPr>
              <a:xfrm>
                <a:off x="1094668" y="1338465"/>
                <a:ext cx="172081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 MAIN</a:t>
                </a:r>
                <a:endParaRPr lang="ko-KR" alt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332B22A-D3D6-4830-91D4-D266FB58A680}"/>
                </a:ext>
              </a:extLst>
            </p:cNvPr>
            <p:cNvSpPr txBox="1"/>
            <p:nvPr/>
          </p:nvSpPr>
          <p:spPr>
            <a:xfrm>
              <a:off x="332737" y="2979754"/>
              <a:ext cx="3850326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#</a:t>
              </a: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onCreate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(Bundle):void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s</a:t>
              </a:r>
              <a:r>
                <a:rPr lang="ko-KR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etOnClickListener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onClick</a:t>
              </a:r>
              <a:endParaRPr lang="en-US" altLang="ko-KR" sz="800" dirty="0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endParaRP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setOnclickListener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</a:t>
              </a: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OnClickListener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addOnTabSelectedListener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</a:t>
              </a: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BasedOnSelectedListener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setAdapter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</a:t>
              </a: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pageAdapter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setOnItemClickListener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</a:t>
              </a: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OnItemClickListener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endParaRPr lang="en-US" altLang="ko-KR" sz="800" dirty="0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endParaRP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endParaRPr lang="en-US" altLang="ko-KR" sz="800" dirty="0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endParaRP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endParaRPr lang="en-US" altLang="ko-KR" sz="800" dirty="0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endParaRP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endParaRPr lang="ko-KR" altLang="ko-KR" sz="4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7" name="직사각형 6"/>
          <p:cNvSpPr/>
          <p:nvPr/>
        </p:nvSpPr>
        <p:spPr>
          <a:xfrm>
            <a:off x="0" y="0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0" y="6681537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-82239" y="-36095"/>
            <a:ext cx="30887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프로그램 설계도</a:t>
            </a:r>
            <a:endParaRPr lang="ko-KR" altLang="en-US" sz="1100" b="1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27216211-069A-4A24-BF93-41B598A765F6}"/>
              </a:ext>
            </a:extLst>
          </p:cNvPr>
          <p:cNvGrpSpPr/>
          <p:nvPr/>
        </p:nvGrpSpPr>
        <p:grpSpPr>
          <a:xfrm>
            <a:off x="3082823" y="1879309"/>
            <a:ext cx="2442473" cy="1717036"/>
            <a:chOff x="2539947" y="1003763"/>
            <a:chExt cx="2442473" cy="1717036"/>
          </a:xfrm>
        </p:grpSpPr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BD24BDB0-FFCA-4F45-AF35-88663C5B871F}"/>
                </a:ext>
              </a:extLst>
            </p:cNvPr>
            <p:cNvGrpSpPr/>
            <p:nvPr/>
          </p:nvGrpSpPr>
          <p:grpSpPr>
            <a:xfrm>
              <a:off x="2539947" y="1003763"/>
              <a:ext cx="2046452" cy="1428204"/>
              <a:chOff x="1262743" y="1288869"/>
              <a:chExt cx="2046452" cy="1428204"/>
            </a:xfrm>
          </p:grpSpPr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DA7F2CAC-DBBF-4B16-B299-12890D11DAB9}"/>
                  </a:ext>
                </a:extLst>
              </p:cNvPr>
              <p:cNvSpPr/>
              <p:nvPr/>
            </p:nvSpPr>
            <p:spPr>
              <a:xfrm>
                <a:off x="1262743" y="1288869"/>
                <a:ext cx="1384663" cy="142820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3" name="직선 연결선 32">
                <a:extLst>
                  <a:ext uri="{FF2B5EF4-FFF2-40B4-BE49-F238E27FC236}">
                    <a16:creationId xmlns:a16="http://schemas.microsoft.com/office/drawing/2014/main" id="{CEE32F34-385F-43CE-B6E0-9A502BF9A776}"/>
                  </a:ext>
                </a:extLst>
              </p:cNvPr>
              <p:cNvCxnSpPr/>
              <p:nvPr/>
            </p:nvCxnSpPr>
            <p:spPr>
              <a:xfrm>
                <a:off x="1262743" y="1619794"/>
                <a:ext cx="1384663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ACE9981B-2548-4180-99F7-80C783703186}"/>
                  </a:ext>
                </a:extLst>
              </p:cNvPr>
              <p:cNvSpPr txBox="1"/>
              <p:nvPr/>
            </p:nvSpPr>
            <p:spPr>
              <a:xfrm>
                <a:off x="1588383" y="1319749"/>
                <a:ext cx="172081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 LOGIN</a:t>
                </a:r>
                <a:endParaRPr lang="ko-KR" alt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0B2F0E4-ED59-4B93-AE4A-082CCB979A3D}"/>
                </a:ext>
              </a:extLst>
            </p:cNvPr>
            <p:cNvSpPr txBox="1"/>
            <p:nvPr/>
          </p:nvSpPr>
          <p:spPr>
            <a:xfrm>
              <a:off x="2588672" y="1397360"/>
              <a:ext cx="239374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#</a:t>
              </a: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onCreate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(Bundle):void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s</a:t>
              </a:r>
              <a:r>
                <a:rPr lang="ko-KR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etOnClickListener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onClick</a:t>
              </a:r>
              <a:endParaRPr lang="en-US" altLang="ko-KR" sz="800" dirty="0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endParaRP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onResponse:boolean</a:t>
              </a:r>
              <a:endParaRPr lang="en-US" altLang="ko-KR" sz="800" dirty="0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endParaRP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endParaRPr lang="ko-KR" altLang="ko-KR" sz="4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14515D5-DE73-419E-9F2C-A273C3FF13ED}"/>
              </a:ext>
            </a:extLst>
          </p:cNvPr>
          <p:cNvGrpSpPr/>
          <p:nvPr/>
        </p:nvGrpSpPr>
        <p:grpSpPr>
          <a:xfrm>
            <a:off x="6417241" y="247121"/>
            <a:ext cx="3386208" cy="1581531"/>
            <a:chOff x="5296236" y="901689"/>
            <a:chExt cx="3481745" cy="1581531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E29A15F0-E425-49B5-B14A-D3CC6AF179AC}"/>
                </a:ext>
              </a:extLst>
            </p:cNvPr>
            <p:cNvGrpSpPr/>
            <p:nvPr/>
          </p:nvGrpSpPr>
          <p:grpSpPr>
            <a:xfrm>
              <a:off x="5296236" y="901689"/>
              <a:ext cx="3481745" cy="1428204"/>
              <a:chOff x="1262743" y="1288869"/>
              <a:chExt cx="1822141" cy="1428204"/>
            </a:xfrm>
          </p:grpSpPr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5F0236DB-2BE2-4970-9D48-F33B457B6E81}"/>
                  </a:ext>
                </a:extLst>
              </p:cNvPr>
              <p:cNvSpPr/>
              <p:nvPr/>
            </p:nvSpPr>
            <p:spPr>
              <a:xfrm>
                <a:off x="1262743" y="1288869"/>
                <a:ext cx="1384663" cy="142820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5" name="직선 연결선 4">
                <a:extLst>
                  <a:ext uri="{FF2B5EF4-FFF2-40B4-BE49-F238E27FC236}">
                    <a16:creationId xmlns:a16="http://schemas.microsoft.com/office/drawing/2014/main" id="{12D64B33-DFA8-4248-82EE-25DAA1BD50F0}"/>
                  </a:ext>
                </a:extLst>
              </p:cNvPr>
              <p:cNvCxnSpPr/>
              <p:nvPr/>
            </p:nvCxnSpPr>
            <p:spPr>
              <a:xfrm>
                <a:off x="1262743" y="1619794"/>
                <a:ext cx="1384663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1F04FB8-3077-4FB6-B57B-35EC27AD4062}"/>
                  </a:ext>
                </a:extLst>
              </p:cNvPr>
              <p:cNvSpPr txBox="1"/>
              <p:nvPr/>
            </p:nvSpPr>
            <p:spPr>
              <a:xfrm>
                <a:off x="1364072" y="1302814"/>
                <a:ext cx="172081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MemberActivity</a:t>
                </a:r>
                <a:endParaRPr lang="ko-KR" alt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120D5CB-B9EA-40BF-98FA-B7E4A955D7B1}"/>
                </a:ext>
              </a:extLst>
            </p:cNvPr>
            <p:cNvSpPr txBox="1"/>
            <p:nvPr/>
          </p:nvSpPr>
          <p:spPr>
            <a:xfrm>
              <a:off x="5336267" y="1282891"/>
              <a:ext cx="239374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#</a:t>
              </a: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onCreate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(Bundle):void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s</a:t>
              </a:r>
              <a:r>
                <a:rPr lang="ko-KR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etOnClickListener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setOnItemClickListener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</a:t>
              </a: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OnClickListener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endParaRPr lang="ko-KR" altLang="ko-KR" sz="4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70212CEC-43AE-4981-B1CC-841B3D150C52}"/>
              </a:ext>
            </a:extLst>
          </p:cNvPr>
          <p:cNvGrpSpPr/>
          <p:nvPr/>
        </p:nvGrpSpPr>
        <p:grpSpPr>
          <a:xfrm>
            <a:off x="7515802" y="1850581"/>
            <a:ext cx="1720812" cy="1509374"/>
            <a:chOff x="4769142" y="1937774"/>
            <a:chExt cx="1720812" cy="1509374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A9EE7E86-BF69-4B9A-9B9C-8725EFE58338}"/>
                </a:ext>
              </a:extLst>
            </p:cNvPr>
            <p:cNvGrpSpPr/>
            <p:nvPr/>
          </p:nvGrpSpPr>
          <p:grpSpPr>
            <a:xfrm>
              <a:off x="4769142" y="1937774"/>
              <a:ext cx="1720812" cy="1428204"/>
              <a:chOff x="1069742" y="1282350"/>
              <a:chExt cx="1720812" cy="1428204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3744F726-83EC-48ED-9602-EF501DF4D57B}"/>
                  </a:ext>
                </a:extLst>
              </p:cNvPr>
              <p:cNvSpPr/>
              <p:nvPr/>
            </p:nvSpPr>
            <p:spPr>
              <a:xfrm>
                <a:off x="1262743" y="1282350"/>
                <a:ext cx="1384663" cy="142820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985AD247-460B-47DF-99CD-702AD23FB10A}"/>
                  </a:ext>
                </a:extLst>
              </p:cNvPr>
              <p:cNvCxnSpPr/>
              <p:nvPr/>
            </p:nvCxnSpPr>
            <p:spPr>
              <a:xfrm>
                <a:off x="1262743" y="1619794"/>
                <a:ext cx="1384663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E8274A7-392A-4B54-BFF9-9F7EFE5890E9}"/>
                  </a:ext>
                </a:extLst>
              </p:cNvPr>
              <p:cNvSpPr txBox="1"/>
              <p:nvPr/>
            </p:nvSpPr>
            <p:spPr>
              <a:xfrm>
                <a:off x="1069742" y="1313420"/>
                <a:ext cx="172081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ko-KR" sz="11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Member_RECORD</a:t>
                </a:r>
                <a:endParaRPr lang="ko-KR" altLang="en-US" sz="11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45283EE-4762-4ECF-AC8C-04B4298566CA}"/>
                </a:ext>
              </a:extLst>
            </p:cNvPr>
            <p:cNvSpPr txBox="1"/>
            <p:nvPr/>
          </p:nvSpPr>
          <p:spPr>
            <a:xfrm>
              <a:off x="4968506" y="2462263"/>
              <a:ext cx="1322084" cy="984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7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#</a:t>
              </a:r>
              <a:r>
                <a:rPr lang="en-US" altLang="ko-KR" sz="7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onCreate</a:t>
              </a:r>
              <a:r>
                <a:rPr lang="en-US" altLang="ko-KR" sz="7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(Bundle):void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7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s</a:t>
              </a:r>
              <a:r>
                <a:rPr lang="ko-KR" altLang="ko-KR" sz="7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etOnClickListener</a:t>
              </a:r>
              <a:r>
                <a:rPr lang="en-US" altLang="ko-KR" sz="7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endParaRPr lang="ko-KR" altLang="ko-KR" sz="4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A9155388-5DEE-4297-B313-43ED6D586B18}"/>
              </a:ext>
            </a:extLst>
          </p:cNvPr>
          <p:cNvGrpSpPr/>
          <p:nvPr/>
        </p:nvGrpSpPr>
        <p:grpSpPr>
          <a:xfrm>
            <a:off x="7540728" y="3471724"/>
            <a:ext cx="1720812" cy="1428204"/>
            <a:chOff x="7450563" y="4623755"/>
            <a:chExt cx="1720812" cy="1428204"/>
          </a:xfrm>
        </p:grpSpPr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17F34C00-5F32-4FA9-B3F7-3A6A82F91A49}"/>
                </a:ext>
              </a:extLst>
            </p:cNvPr>
            <p:cNvGrpSpPr/>
            <p:nvPr/>
          </p:nvGrpSpPr>
          <p:grpSpPr>
            <a:xfrm>
              <a:off x="7450563" y="4623755"/>
              <a:ext cx="1720812" cy="1428204"/>
              <a:chOff x="1094668" y="1288869"/>
              <a:chExt cx="1720812" cy="1428204"/>
            </a:xfrm>
          </p:grpSpPr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607EDD80-0C66-4424-BDA3-3EDB13FFE1FA}"/>
                  </a:ext>
                </a:extLst>
              </p:cNvPr>
              <p:cNvSpPr/>
              <p:nvPr/>
            </p:nvSpPr>
            <p:spPr>
              <a:xfrm>
                <a:off x="1262743" y="1288869"/>
                <a:ext cx="1384663" cy="142820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58" name="직선 연결선 57">
                <a:extLst>
                  <a:ext uri="{FF2B5EF4-FFF2-40B4-BE49-F238E27FC236}">
                    <a16:creationId xmlns:a16="http://schemas.microsoft.com/office/drawing/2014/main" id="{C69A9DAC-0544-46FC-AF8B-0DA207A3C9E7}"/>
                  </a:ext>
                </a:extLst>
              </p:cNvPr>
              <p:cNvCxnSpPr/>
              <p:nvPr/>
            </p:nvCxnSpPr>
            <p:spPr>
              <a:xfrm>
                <a:off x="1262743" y="1619794"/>
                <a:ext cx="1384663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C0F2A111-0E4D-459E-B2A0-92A8EA593802}"/>
                  </a:ext>
                </a:extLst>
              </p:cNvPr>
              <p:cNvSpPr txBox="1"/>
              <p:nvPr/>
            </p:nvSpPr>
            <p:spPr>
              <a:xfrm>
                <a:off x="1094668" y="1339027"/>
                <a:ext cx="172081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ko-KR" sz="14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DBHelper</a:t>
                </a:r>
                <a:endParaRPr lang="ko-KR" alt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A28F0DF-8484-4AF3-9736-E8F39D5A1222}"/>
                </a:ext>
              </a:extLst>
            </p:cNvPr>
            <p:cNvSpPr txBox="1"/>
            <p:nvPr/>
          </p:nvSpPr>
          <p:spPr>
            <a:xfrm>
              <a:off x="7672221" y="5027077"/>
              <a:ext cx="132208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onCreate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(SQLite)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onUpgrade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Insert()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Update()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Delete()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Get Result()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B19E8558-4BF7-43A1-A27C-E0F263E6EBC6}"/>
              </a:ext>
            </a:extLst>
          </p:cNvPr>
          <p:cNvGrpSpPr/>
          <p:nvPr/>
        </p:nvGrpSpPr>
        <p:grpSpPr>
          <a:xfrm>
            <a:off x="6067268" y="1858594"/>
            <a:ext cx="1720812" cy="1428204"/>
            <a:chOff x="7620833" y="2080077"/>
            <a:chExt cx="1720812" cy="1428204"/>
          </a:xfrm>
        </p:grpSpPr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D101CA37-48F4-494C-9068-E1157357BAC1}"/>
                </a:ext>
              </a:extLst>
            </p:cNvPr>
            <p:cNvGrpSpPr/>
            <p:nvPr/>
          </p:nvGrpSpPr>
          <p:grpSpPr>
            <a:xfrm>
              <a:off x="7620833" y="2080077"/>
              <a:ext cx="1720812" cy="1428204"/>
              <a:chOff x="1094668" y="1288869"/>
              <a:chExt cx="1720812" cy="1428204"/>
            </a:xfrm>
          </p:grpSpPr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C36D29DF-8327-43B3-AF6F-0FB54EBFE1F9}"/>
                  </a:ext>
                </a:extLst>
              </p:cNvPr>
              <p:cNvSpPr/>
              <p:nvPr/>
            </p:nvSpPr>
            <p:spPr>
              <a:xfrm>
                <a:off x="1262743" y="1288869"/>
                <a:ext cx="1384663" cy="142820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6729E058-8118-4EF9-B47A-E9034755A991}"/>
                  </a:ext>
                </a:extLst>
              </p:cNvPr>
              <p:cNvCxnSpPr/>
              <p:nvPr/>
            </p:nvCxnSpPr>
            <p:spPr>
              <a:xfrm>
                <a:off x="1262743" y="1619794"/>
                <a:ext cx="1384663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45C459A3-6E7A-4C7F-AA94-54D40396C784}"/>
                  </a:ext>
                </a:extLst>
              </p:cNvPr>
              <p:cNvSpPr txBox="1"/>
              <p:nvPr/>
            </p:nvSpPr>
            <p:spPr>
              <a:xfrm>
                <a:off x="1094668" y="1318120"/>
                <a:ext cx="172081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ko-KR" sz="11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Member_CALENDAR</a:t>
                </a:r>
                <a:endParaRPr lang="ko-KR" altLang="en-US" sz="11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3F425B2B-12E3-4E0A-AADE-23F10C30D72F}"/>
                </a:ext>
              </a:extLst>
            </p:cNvPr>
            <p:cNvSpPr txBox="1"/>
            <p:nvPr/>
          </p:nvSpPr>
          <p:spPr>
            <a:xfrm>
              <a:off x="7736160" y="2456457"/>
              <a:ext cx="1490158" cy="9848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7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#</a:t>
              </a:r>
              <a:r>
                <a:rPr lang="en-US" altLang="ko-KR" sz="7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onCreate</a:t>
              </a:r>
              <a:r>
                <a:rPr lang="en-US" altLang="ko-KR" sz="7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(Bundle):void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7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s</a:t>
              </a:r>
              <a:r>
                <a:rPr lang="ko-KR" altLang="ko-KR" sz="7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etOn</a:t>
              </a:r>
              <a:r>
                <a:rPr lang="en-US" altLang="ko-KR" sz="7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DateChangeListener</a:t>
              </a:r>
              <a:r>
                <a:rPr lang="en-US" altLang="ko-KR" sz="7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endParaRPr lang="ko-KR" altLang="ko-KR" sz="4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73F35E75-B58A-4F17-85C1-21C60CE9537A}"/>
              </a:ext>
            </a:extLst>
          </p:cNvPr>
          <p:cNvGrpSpPr/>
          <p:nvPr/>
        </p:nvGrpSpPr>
        <p:grpSpPr>
          <a:xfrm>
            <a:off x="100794" y="249940"/>
            <a:ext cx="2706443" cy="1585265"/>
            <a:chOff x="288323" y="1007283"/>
            <a:chExt cx="2706443" cy="1585265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A6453DF7-2511-49C1-A116-F324DF4826EC}"/>
                </a:ext>
              </a:extLst>
            </p:cNvPr>
            <p:cNvGrpSpPr/>
            <p:nvPr/>
          </p:nvGrpSpPr>
          <p:grpSpPr>
            <a:xfrm>
              <a:off x="288323" y="1007283"/>
              <a:ext cx="2706443" cy="1428204"/>
              <a:chOff x="1262743" y="1288869"/>
              <a:chExt cx="2067568" cy="1428204"/>
            </a:xfrm>
          </p:grpSpPr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63A252E5-B5CF-45DE-9C57-2B0384B8BC23}"/>
                  </a:ext>
                </a:extLst>
              </p:cNvPr>
              <p:cNvSpPr/>
              <p:nvPr/>
            </p:nvSpPr>
            <p:spPr>
              <a:xfrm>
                <a:off x="1262743" y="1288869"/>
                <a:ext cx="1384663" cy="142820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41" name="직선 연결선 40">
                <a:extLst>
                  <a:ext uri="{FF2B5EF4-FFF2-40B4-BE49-F238E27FC236}">
                    <a16:creationId xmlns:a16="http://schemas.microsoft.com/office/drawing/2014/main" id="{5DE0946A-20AE-4A40-9D2A-A600AFBF97DB}"/>
                  </a:ext>
                </a:extLst>
              </p:cNvPr>
              <p:cNvCxnSpPr/>
              <p:nvPr/>
            </p:nvCxnSpPr>
            <p:spPr>
              <a:xfrm>
                <a:off x="1262743" y="1619794"/>
                <a:ext cx="1384663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3C983FA6-B8AD-412A-BD1F-95E4FE7B651A}"/>
                  </a:ext>
                </a:extLst>
              </p:cNvPr>
              <p:cNvSpPr txBox="1"/>
              <p:nvPr/>
            </p:nvSpPr>
            <p:spPr>
              <a:xfrm>
                <a:off x="1609499" y="1293891"/>
                <a:ext cx="172081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  <a:endParaRPr lang="ko-KR" alt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8608D623-C965-424A-AA8B-51A465FA78D4}"/>
                </a:ext>
              </a:extLst>
            </p:cNvPr>
            <p:cNvSpPr txBox="1"/>
            <p:nvPr/>
          </p:nvSpPr>
          <p:spPr>
            <a:xfrm>
              <a:off x="301814" y="1392219"/>
              <a:ext cx="239374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#</a:t>
              </a: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onCreate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(Bundle):void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s</a:t>
              </a:r>
              <a:r>
                <a:rPr lang="ko-KR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etOnClickListener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onClick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endParaRPr lang="ko-KR" altLang="ko-KR" sz="4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D68B12DE-5B0A-46EB-AC90-3B80FD2B688D}"/>
              </a:ext>
            </a:extLst>
          </p:cNvPr>
          <p:cNvGrpSpPr/>
          <p:nvPr/>
        </p:nvGrpSpPr>
        <p:grpSpPr>
          <a:xfrm>
            <a:off x="4150172" y="5036487"/>
            <a:ext cx="2393748" cy="1428204"/>
            <a:chOff x="2529119" y="1003763"/>
            <a:chExt cx="2393748" cy="1428204"/>
          </a:xfrm>
        </p:grpSpPr>
        <p:grpSp>
          <p:nvGrpSpPr>
            <p:cNvPr id="66" name="그룹 65">
              <a:extLst>
                <a:ext uri="{FF2B5EF4-FFF2-40B4-BE49-F238E27FC236}">
                  <a16:creationId xmlns:a16="http://schemas.microsoft.com/office/drawing/2014/main" id="{E764734E-F548-4343-B4E5-0828817870A5}"/>
                </a:ext>
              </a:extLst>
            </p:cNvPr>
            <p:cNvGrpSpPr/>
            <p:nvPr/>
          </p:nvGrpSpPr>
          <p:grpSpPr>
            <a:xfrm>
              <a:off x="2539947" y="1003763"/>
              <a:ext cx="1913995" cy="1428204"/>
              <a:chOff x="1262743" y="1288869"/>
              <a:chExt cx="1913995" cy="1428204"/>
            </a:xfrm>
          </p:grpSpPr>
          <p:sp>
            <p:nvSpPr>
              <p:cNvPr id="68" name="직사각형 67">
                <a:extLst>
                  <a:ext uri="{FF2B5EF4-FFF2-40B4-BE49-F238E27FC236}">
                    <a16:creationId xmlns:a16="http://schemas.microsoft.com/office/drawing/2014/main" id="{290F800D-D5D4-4736-B77B-A706F52E1D8A}"/>
                  </a:ext>
                </a:extLst>
              </p:cNvPr>
              <p:cNvSpPr/>
              <p:nvPr/>
            </p:nvSpPr>
            <p:spPr>
              <a:xfrm>
                <a:off x="1262743" y="1288869"/>
                <a:ext cx="1720812" cy="142820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69" name="직선 연결선 68">
                <a:extLst>
                  <a:ext uri="{FF2B5EF4-FFF2-40B4-BE49-F238E27FC236}">
                    <a16:creationId xmlns:a16="http://schemas.microsoft.com/office/drawing/2014/main" id="{C7E3820E-72A2-4723-BB4A-137CD977FA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62743" y="1619794"/>
                <a:ext cx="172081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13ECEC0E-D651-4E28-A946-84296596B904}"/>
                  </a:ext>
                </a:extLst>
              </p:cNvPr>
              <p:cNvSpPr txBox="1"/>
              <p:nvPr/>
            </p:nvSpPr>
            <p:spPr>
              <a:xfrm>
                <a:off x="1455926" y="1301964"/>
                <a:ext cx="172081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ko-KR" sz="14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LoginRequest</a:t>
                </a:r>
                <a:endParaRPr lang="ko-KR" alt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0AA943C-6A31-40D0-9638-D7C7284510FA}"/>
                </a:ext>
              </a:extLst>
            </p:cNvPr>
            <p:cNvSpPr txBox="1"/>
            <p:nvPr/>
          </p:nvSpPr>
          <p:spPr>
            <a:xfrm>
              <a:off x="2529119" y="1388671"/>
              <a:ext cx="239374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LoginRequest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Map&lt;String, String&gt; </a:t>
              </a: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getParams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()</a:t>
              </a:r>
              <a:endParaRPr lang="ko-KR" altLang="ko-KR" sz="4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108C980D-5D4C-45D7-A11F-C73E612055C1}"/>
              </a:ext>
            </a:extLst>
          </p:cNvPr>
          <p:cNvGrpSpPr/>
          <p:nvPr/>
        </p:nvGrpSpPr>
        <p:grpSpPr>
          <a:xfrm>
            <a:off x="6022586" y="5036304"/>
            <a:ext cx="2393748" cy="1428204"/>
            <a:chOff x="2529119" y="1003763"/>
            <a:chExt cx="2393748" cy="1428204"/>
          </a:xfrm>
        </p:grpSpPr>
        <p:grpSp>
          <p:nvGrpSpPr>
            <p:cNvPr id="73" name="그룹 72">
              <a:extLst>
                <a:ext uri="{FF2B5EF4-FFF2-40B4-BE49-F238E27FC236}">
                  <a16:creationId xmlns:a16="http://schemas.microsoft.com/office/drawing/2014/main" id="{4C56A1FB-E7B2-4A9D-B79F-F4B5FE4A2AD2}"/>
                </a:ext>
              </a:extLst>
            </p:cNvPr>
            <p:cNvGrpSpPr/>
            <p:nvPr/>
          </p:nvGrpSpPr>
          <p:grpSpPr>
            <a:xfrm>
              <a:off x="2539946" y="1003763"/>
              <a:ext cx="2338211" cy="1428204"/>
              <a:chOff x="1262742" y="1288869"/>
              <a:chExt cx="2338211" cy="1428204"/>
            </a:xfrm>
          </p:grpSpPr>
          <p:sp>
            <p:nvSpPr>
              <p:cNvPr id="75" name="직사각형 74">
                <a:extLst>
                  <a:ext uri="{FF2B5EF4-FFF2-40B4-BE49-F238E27FC236}">
                    <a16:creationId xmlns:a16="http://schemas.microsoft.com/office/drawing/2014/main" id="{22D6282B-C3F1-4FFD-85C9-E45A93EBD4CE}"/>
                  </a:ext>
                </a:extLst>
              </p:cNvPr>
              <p:cNvSpPr/>
              <p:nvPr/>
            </p:nvSpPr>
            <p:spPr>
              <a:xfrm>
                <a:off x="1262743" y="1288869"/>
                <a:ext cx="1720812" cy="142820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77" name="직선 연결선 76">
                <a:extLst>
                  <a:ext uri="{FF2B5EF4-FFF2-40B4-BE49-F238E27FC236}">
                    <a16:creationId xmlns:a16="http://schemas.microsoft.com/office/drawing/2014/main" id="{C4432D34-FCE3-4EB2-B0C1-31247C85C7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62742" y="1619794"/>
                <a:ext cx="1720813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8CC9A0F3-9AF9-4AE9-B720-B7BACFB46BA9}"/>
                  </a:ext>
                </a:extLst>
              </p:cNvPr>
              <p:cNvSpPr txBox="1"/>
              <p:nvPr/>
            </p:nvSpPr>
            <p:spPr>
              <a:xfrm>
                <a:off x="1328944" y="1319927"/>
                <a:ext cx="227200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ko-KR" sz="14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RegisterRequest</a:t>
                </a:r>
                <a:endParaRPr lang="ko-KR" alt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2E0C6075-0069-4E26-893E-CCC149CD9837}"/>
                </a:ext>
              </a:extLst>
            </p:cNvPr>
            <p:cNvSpPr txBox="1"/>
            <p:nvPr/>
          </p:nvSpPr>
          <p:spPr>
            <a:xfrm>
              <a:off x="2529119" y="1388671"/>
              <a:ext cx="239374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RegisterRequest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Map&lt;String, String&gt; </a:t>
              </a: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getParams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()</a:t>
              </a:r>
              <a:endParaRPr lang="ko-KR" altLang="ko-KR" sz="4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1CED81E7-B58B-48D5-B9D4-BA67C251F5A0}"/>
              </a:ext>
            </a:extLst>
          </p:cNvPr>
          <p:cNvGrpSpPr/>
          <p:nvPr/>
        </p:nvGrpSpPr>
        <p:grpSpPr>
          <a:xfrm>
            <a:off x="4101428" y="3510153"/>
            <a:ext cx="1901440" cy="1803277"/>
            <a:chOff x="1835612" y="2737898"/>
            <a:chExt cx="1901440" cy="1803277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F791CAD8-CAA3-4537-B69C-849C03539A46}"/>
                </a:ext>
              </a:extLst>
            </p:cNvPr>
            <p:cNvGrpSpPr/>
            <p:nvPr/>
          </p:nvGrpSpPr>
          <p:grpSpPr>
            <a:xfrm>
              <a:off x="1835612" y="2737898"/>
              <a:ext cx="1901440" cy="1428204"/>
              <a:chOff x="1262743" y="1288869"/>
              <a:chExt cx="1901440" cy="1428204"/>
            </a:xfrm>
          </p:grpSpPr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1477D2EA-93FD-44F2-B6FD-1ED21C7480AB}"/>
                  </a:ext>
                </a:extLst>
              </p:cNvPr>
              <p:cNvSpPr/>
              <p:nvPr/>
            </p:nvSpPr>
            <p:spPr>
              <a:xfrm>
                <a:off x="1262743" y="1288869"/>
                <a:ext cx="1384663" cy="142820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7" name="직선 연결선 36">
                <a:extLst>
                  <a:ext uri="{FF2B5EF4-FFF2-40B4-BE49-F238E27FC236}">
                    <a16:creationId xmlns:a16="http://schemas.microsoft.com/office/drawing/2014/main" id="{2D088D57-4D60-4C21-8B27-53F4845B1494}"/>
                  </a:ext>
                </a:extLst>
              </p:cNvPr>
              <p:cNvCxnSpPr/>
              <p:nvPr/>
            </p:nvCxnSpPr>
            <p:spPr>
              <a:xfrm>
                <a:off x="1262743" y="1619794"/>
                <a:ext cx="1384663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49B4DFEA-7368-418A-A2E4-BC75C000D17E}"/>
                  </a:ext>
                </a:extLst>
              </p:cNvPr>
              <p:cNvSpPr txBox="1"/>
              <p:nvPr/>
            </p:nvSpPr>
            <p:spPr>
              <a:xfrm>
                <a:off x="1443371" y="1291038"/>
                <a:ext cx="172081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 REGISTER</a:t>
                </a:r>
                <a:endParaRPr lang="ko-KR" alt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5EF9EF7F-DC89-4542-B944-FEC41284D8FE}"/>
                </a:ext>
              </a:extLst>
            </p:cNvPr>
            <p:cNvSpPr txBox="1"/>
            <p:nvPr/>
          </p:nvSpPr>
          <p:spPr>
            <a:xfrm>
              <a:off x="1869686" y="3094625"/>
              <a:ext cx="1322084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#</a:t>
              </a: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onCreate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(Bundle):void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s</a:t>
              </a:r>
              <a:r>
                <a:rPr lang="ko-KR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etOnClickListener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Responser.Listener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&lt;String&gt;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OnResponse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endParaRPr lang="ko-KR" altLang="ko-KR" sz="4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BD6F0300-6C91-43CD-A7C6-E9A8356E0DCA}"/>
              </a:ext>
            </a:extLst>
          </p:cNvPr>
          <p:cNvGrpSpPr/>
          <p:nvPr/>
        </p:nvGrpSpPr>
        <p:grpSpPr>
          <a:xfrm>
            <a:off x="555483" y="1844867"/>
            <a:ext cx="1720812" cy="1428204"/>
            <a:chOff x="1223065" y="1288869"/>
            <a:chExt cx="1720812" cy="1428204"/>
          </a:xfrm>
        </p:grpSpPr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CD036776-8433-4C4A-9FA9-49F73BD830AD}"/>
                </a:ext>
              </a:extLst>
            </p:cNvPr>
            <p:cNvSpPr/>
            <p:nvPr/>
          </p:nvSpPr>
          <p:spPr>
            <a:xfrm>
              <a:off x="1262743" y="1288869"/>
              <a:ext cx="1384663" cy="142820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4898825C-5B23-4AB6-85D0-1ABA112C8D46}"/>
                </a:ext>
              </a:extLst>
            </p:cNvPr>
            <p:cNvCxnSpPr/>
            <p:nvPr/>
          </p:nvCxnSpPr>
          <p:spPr>
            <a:xfrm>
              <a:off x="1262743" y="1619794"/>
              <a:ext cx="138466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3AE6A503-5AA0-48EB-A65B-5D7A65BFB014}"/>
                </a:ext>
              </a:extLst>
            </p:cNvPr>
            <p:cNvSpPr txBox="1"/>
            <p:nvPr/>
          </p:nvSpPr>
          <p:spPr>
            <a:xfrm>
              <a:off x="1223065" y="1307913"/>
              <a:ext cx="17208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ko-KR" sz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TabPagerAdapter</a:t>
              </a:r>
              <a:endParaRPr lang="ko-KR" alt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89" name="그룹 88">
            <a:extLst>
              <a:ext uri="{FF2B5EF4-FFF2-40B4-BE49-F238E27FC236}">
                <a16:creationId xmlns:a16="http://schemas.microsoft.com/office/drawing/2014/main" id="{6A9E691C-5C36-4A46-B059-46D271AAA2B7}"/>
              </a:ext>
            </a:extLst>
          </p:cNvPr>
          <p:cNvGrpSpPr/>
          <p:nvPr/>
        </p:nvGrpSpPr>
        <p:grpSpPr>
          <a:xfrm>
            <a:off x="39711" y="3422561"/>
            <a:ext cx="1786781" cy="1428204"/>
            <a:chOff x="1262743" y="1288869"/>
            <a:chExt cx="1786781" cy="1428204"/>
          </a:xfrm>
        </p:grpSpPr>
        <p:sp>
          <p:nvSpPr>
            <p:cNvPr id="91" name="직사각형 90">
              <a:extLst>
                <a:ext uri="{FF2B5EF4-FFF2-40B4-BE49-F238E27FC236}">
                  <a16:creationId xmlns:a16="http://schemas.microsoft.com/office/drawing/2014/main" id="{63356563-48ED-461C-A78F-4AAB25A0724C}"/>
                </a:ext>
              </a:extLst>
            </p:cNvPr>
            <p:cNvSpPr/>
            <p:nvPr/>
          </p:nvSpPr>
          <p:spPr>
            <a:xfrm>
              <a:off x="1262743" y="1288869"/>
              <a:ext cx="1384663" cy="142820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93" name="직선 연결선 92">
              <a:extLst>
                <a:ext uri="{FF2B5EF4-FFF2-40B4-BE49-F238E27FC236}">
                  <a16:creationId xmlns:a16="http://schemas.microsoft.com/office/drawing/2014/main" id="{F9411A0F-924E-47CA-8A46-2FB6AF2FAF94}"/>
                </a:ext>
              </a:extLst>
            </p:cNvPr>
            <p:cNvCxnSpPr/>
            <p:nvPr/>
          </p:nvCxnSpPr>
          <p:spPr>
            <a:xfrm>
              <a:off x="1262743" y="1619794"/>
              <a:ext cx="138466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82BEA654-CA62-4A2D-A4A7-E21CA21CFFE6}"/>
                </a:ext>
              </a:extLst>
            </p:cNvPr>
            <p:cNvSpPr txBox="1"/>
            <p:nvPr/>
          </p:nvSpPr>
          <p:spPr>
            <a:xfrm>
              <a:off x="1328712" y="1289892"/>
              <a:ext cx="17208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err="1">
                  <a:latin typeface="Arial" panose="020B0604020202020204" pitchFamily="34" charset="0"/>
                  <a:cs typeface="Arial" panose="020B0604020202020204" pitchFamily="34" charset="0"/>
                </a:rPr>
                <a:t>FragmentTwo</a:t>
              </a:r>
              <a:endParaRPr lang="ko-KR" alt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F40299C5-38B1-4CB0-A241-5095EADA1828}"/>
              </a:ext>
            </a:extLst>
          </p:cNvPr>
          <p:cNvGrpSpPr/>
          <p:nvPr/>
        </p:nvGrpSpPr>
        <p:grpSpPr>
          <a:xfrm>
            <a:off x="1457191" y="3419298"/>
            <a:ext cx="1720812" cy="1428204"/>
            <a:chOff x="1223065" y="1288869"/>
            <a:chExt cx="1720812" cy="1428204"/>
          </a:xfrm>
        </p:grpSpPr>
        <p:sp>
          <p:nvSpPr>
            <p:cNvPr id="96" name="직사각형 95">
              <a:extLst>
                <a:ext uri="{FF2B5EF4-FFF2-40B4-BE49-F238E27FC236}">
                  <a16:creationId xmlns:a16="http://schemas.microsoft.com/office/drawing/2014/main" id="{A36AFBEA-13A2-4FBD-8064-86B26DFFD653}"/>
                </a:ext>
              </a:extLst>
            </p:cNvPr>
            <p:cNvSpPr/>
            <p:nvPr/>
          </p:nvSpPr>
          <p:spPr>
            <a:xfrm>
              <a:off x="1262743" y="1288869"/>
              <a:ext cx="1384663" cy="142820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97" name="직선 연결선 96">
              <a:extLst>
                <a:ext uri="{FF2B5EF4-FFF2-40B4-BE49-F238E27FC236}">
                  <a16:creationId xmlns:a16="http://schemas.microsoft.com/office/drawing/2014/main" id="{2D39A3FC-0201-4C5D-B513-806D576A9DDC}"/>
                </a:ext>
              </a:extLst>
            </p:cNvPr>
            <p:cNvCxnSpPr/>
            <p:nvPr/>
          </p:nvCxnSpPr>
          <p:spPr>
            <a:xfrm>
              <a:off x="1262743" y="1619794"/>
              <a:ext cx="138466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45E5755D-E131-44D9-8F1D-6777511B2B95}"/>
                </a:ext>
              </a:extLst>
            </p:cNvPr>
            <p:cNvSpPr txBox="1"/>
            <p:nvPr/>
          </p:nvSpPr>
          <p:spPr>
            <a:xfrm>
              <a:off x="1223065" y="1307913"/>
              <a:ext cx="17208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ko-KR" sz="1400" dirty="0" err="1">
                  <a:latin typeface="Arial" panose="020B0604020202020204" pitchFamily="34" charset="0"/>
                  <a:cs typeface="Arial" panose="020B0604020202020204" pitchFamily="34" charset="0"/>
                </a:rPr>
                <a:t>FragmentOne</a:t>
              </a:r>
              <a:endParaRPr lang="ko-KR" alt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B907A69C-2D01-4049-B4E8-23A0AB36F3A1}"/>
              </a:ext>
            </a:extLst>
          </p:cNvPr>
          <p:cNvGrpSpPr/>
          <p:nvPr/>
        </p:nvGrpSpPr>
        <p:grpSpPr>
          <a:xfrm>
            <a:off x="1858614" y="5036304"/>
            <a:ext cx="1720812" cy="1428204"/>
            <a:chOff x="1223065" y="1288869"/>
            <a:chExt cx="1720812" cy="1428204"/>
          </a:xfrm>
        </p:grpSpPr>
        <p:sp>
          <p:nvSpPr>
            <p:cNvPr id="84" name="직사각형 83">
              <a:extLst>
                <a:ext uri="{FF2B5EF4-FFF2-40B4-BE49-F238E27FC236}">
                  <a16:creationId xmlns:a16="http://schemas.microsoft.com/office/drawing/2014/main" id="{81F33D29-E65F-4342-A8B6-C792887068E6}"/>
                </a:ext>
              </a:extLst>
            </p:cNvPr>
            <p:cNvSpPr/>
            <p:nvPr/>
          </p:nvSpPr>
          <p:spPr>
            <a:xfrm>
              <a:off x="1262743" y="1288869"/>
              <a:ext cx="1384663" cy="142820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B9E62206-8EC3-4725-B9E0-80EA675021E1}"/>
                </a:ext>
              </a:extLst>
            </p:cNvPr>
            <p:cNvCxnSpPr/>
            <p:nvPr/>
          </p:nvCxnSpPr>
          <p:spPr>
            <a:xfrm>
              <a:off x="1262743" y="1619794"/>
              <a:ext cx="138466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1C7B4FD2-1C77-4B2F-AC68-9880E27D8AEA}"/>
                </a:ext>
              </a:extLst>
            </p:cNvPr>
            <p:cNvSpPr txBox="1"/>
            <p:nvPr/>
          </p:nvSpPr>
          <p:spPr>
            <a:xfrm>
              <a:off x="1223065" y="1307913"/>
              <a:ext cx="17208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altLang="ko-KR" sz="1400" dirty="0" err="1">
                  <a:latin typeface="Arial" panose="020B0604020202020204" pitchFamily="34" charset="0"/>
                  <a:cs typeface="Arial" panose="020B0604020202020204" pitchFamily="34" charset="0"/>
                </a:rPr>
                <a:t>Video_IT</a:t>
              </a:r>
              <a:endParaRPr lang="ko-KR" alt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4" name="TextBox 103">
            <a:extLst>
              <a:ext uri="{FF2B5EF4-FFF2-40B4-BE49-F238E27FC236}">
                <a16:creationId xmlns:a16="http://schemas.microsoft.com/office/drawing/2014/main" id="{1C961922-44F2-4312-BEF6-F460037E0FFF}"/>
              </a:ext>
            </a:extLst>
          </p:cNvPr>
          <p:cNvSpPr txBox="1"/>
          <p:nvPr/>
        </p:nvSpPr>
        <p:spPr>
          <a:xfrm>
            <a:off x="595161" y="2224091"/>
            <a:ext cx="14086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800" dirty="0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rPr>
              <a:t>#</a:t>
            </a:r>
            <a:r>
              <a:rPr lang="en-US" altLang="ko-KR" sz="800" dirty="0" err="1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rPr>
              <a:t>onCreate</a:t>
            </a:r>
            <a:r>
              <a:rPr lang="en-US" altLang="ko-KR" sz="800" dirty="0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rPr>
              <a:t>(Bundle):void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800" dirty="0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rPr>
              <a:t>s</a:t>
            </a:r>
            <a:r>
              <a:rPr lang="ko-KR" altLang="ko-KR" sz="800" dirty="0" err="1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rPr>
              <a:t>etOnClickListener</a:t>
            </a:r>
            <a:r>
              <a:rPr lang="en-US" altLang="ko-KR" sz="800" dirty="0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rPr>
              <a:t>()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lang="ko-KR" altLang="ko-KR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C2E9CAB3-B2F4-462F-A2FD-A69AEFB64BA0}"/>
              </a:ext>
            </a:extLst>
          </p:cNvPr>
          <p:cNvGrpSpPr/>
          <p:nvPr/>
        </p:nvGrpSpPr>
        <p:grpSpPr>
          <a:xfrm>
            <a:off x="4759874" y="1862188"/>
            <a:ext cx="1790360" cy="1710056"/>
            <a:chOff x="5680211" y="1894455"/>
            <a:chExt cx="1790360" cy="1710056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AED52B93-784C-469C-8096-F8BAC71F98B3}"/>
                </a:ext>
              </a:extLst>
            </p:cNvPr>
            <p:cNvGrpSpPr/>
            <p:nvPr/>
          </p:nvGrpSpPr>
          <p:grpSpPr>
            <a:xfrm>
              <a:off x="5680211" y="1894455"/>
              <a:ext cx="1790360" cy="1428204"/>
              <a:chOff x="1262743" y="1288869"/>
              <a:chExt cx="1790360" cy="1428204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9B5B9CE4-DFA8-46EA-98F7-D5551303BA25}"/>
                  </a:ext>
                </a:extLst>
              </p:cNvPr>
              <p:cNvSpPr/>
              <p:nvPr/>
            </p:nvSpPr>
            <p:spPr>
              <a:xfrm>
                <a:off x="1262743" y="1288869"/>
                <a:ext cx="1384663" cy="142820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36851392-DAB2-4E5F-8FC0-FD83935EECD4}"/>
                  </a:ext>
                </a:extLst>
              </p:cNvPr>
              <p:cNvCxnSpPr/>
              <p:nvPr/>
            </p:nvCxnSpPr>
            <p:spPr>
              <a:xfrm>
                <a:off x="1262743" y="1619794"/>
                <a:ext cx="1384663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F1CE140-7EC6-4644-A0DA-956F82DECE2D}"/>
                  </a:ext>
                </a:extLst>
              </p:cNvPr>
              <p:cNvSpPr txBox="1"/>
              <p:nvPr/>
            </p:nvSpPr>
            <p:spPr>
              <a:xfrm>
                <a:off x="1332291" y="1312118"/>
                <a:ext cx="172081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ko-KR" sz="11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Member_INSTA</a:t>
                </a:r>
                <a:endParaRPr lang="ko-KR" altLang="en-US" sz="11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710CD032-6574-4FB8-9B83-30F4AED50EDC}"/>
                </a:ext>
              </a:extLst>
            </p:cNvPr>
            <p:cNvSpPr txBox="1"/>
            <p:nvPr/>
          </p:nvSpPr>
          <p:spPr>
            <a:xfrm>
              <a:off x="5699731" y="2296461"/>
              <a:ext cx="1408672" cy="13080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7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#</a:t>
              </a:r>
              <a:r>
                <a:rPr lang="en-US" altLang="ko-KR" sz="7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onCreate</a:t>
              </a:r>
              <a:r>
                <a:rPr lang="en-US" altLang="ko-KR" sz="7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(Bundle):void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7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s</a:t>
              </a:r>
              <a:r>
                <a:rPr lang="ko-KR" altLang="ko-KR" sz="7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etOnClickListener</a:t>
              </a:r>
              <a:r>
                <a:rPr lang="en-US" altLang="ko-KR" sz="7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()</a:t>
              </a:r>
            </a:p>
            <a:p>
              <a:pPr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7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Recyclerview.setLayoutManager</a:t>
              </a:r>
              <a:endParaRPr lang="en-US" altLang="ko-KR" sz="700" dirty="0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endParaRP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endParaRPr lang="en-US" altLang="ko-KR" sz="700" dirty="0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endParaRP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endParaRPr lang="ko-KR" altLang="ko-KR" sz="4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6B54336C-12F9-4D66-8198-ACA94CBF5209}"/>
              </a:ext>
            </a:extLst>
          </p:cNvPr>
          <p:cNvCxnSpPr>
            <a:endCxn id="28" idx="1"/>
          </p:cNvCxnSpPr>
          <p:nvPr/>
        </p:nvCxnSpPr>
        <p:spPr>
          <a:xfrm>
            <a:off x="1913316" y="968640"/>
            <a:ext cx="11142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43C08B7C-4F63-4718-8513-2CD8405A801B}"/>
              </a:ext>
            </a:extLst>
          </p:cNvPr>
          <p:cNvCxnSpPr/>
          <p:nvPr/>
        </p:nvCxnSpPr>
        <p:spPr>
          <a:xfrm flipH="1">
            <a:off x="4059858" y="1675325"/>
            <a:ext cx="180628" cy="18686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화살표 연결선 77">
            <a:extLst>
              <a:ext uri="{FF2B5EF4-FFF2-40B4-BE49-F238E27FC236}">
                <a16:creationId xmlns:a16="http://schemas.microsoft.com/office/drawing/2014/main" id="{5DFEA4F8-57DF-4131-B8CD-39F994AC60EC}"/>
              </a:ext>
            </a:extLst>
          </p:cNvPr>
          <p:cNvCxnSpPr/>
          <p:nvPr/>
        </p:nvCxnSpPr>
        <p:spPr>
          <a:xfrm>
            <a:off x="4381335" y="3351878"/>
            <a:ext cx="314022" cy="15592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연결선 113">
            <a:extLst>
              <a:ext uri="{FF2B5EF4-FFF2-40B4-BE49-F238E27FC236}">
                <a16:creationId xmlns:a16="http://schemas.microsoft.com/office/drawing/2014/main" id="{8B6F173E-48BF-4DB2-8B06-AED9DD78C2D5}"/>
              </a:ext>
            </a:extLst>
          </p:cNvPr>
          <p:cNvCxnSpPr/>
          <p:nvPr/>
        </p:nvCxnSpPr>
        <p:spPr>
          <a:xfrm flipV="1">
            <a:off x="4150172" y="1682742"/>
            <a:ext cx="1917096" cy="1794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연결선: 꺾임 115">
            <a:extLst>
              <a:ext uri="{FF2B5EF4-FFF2-40B4-BE49-F238E27FC236}">
                <a16:creationId xmlns:a16="http://schemas.microsoft.com/office/drawing/2014/main" id="{8AA8FA46-4340-4C33-B53C-990B1D11A137}"/>
              </a:ext>
            </a:extLst>
          </p:cNvPr>
          <p:cNvCxnSpPr/>
          <p:nvPr/>
        </p:nvCxnSpPr>
        <p:spPr>
          <a:xfrm flipV="1">
            <a:off x="6058559" y="1471671"/>
            <a:ext cx="349973" cy="20882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직선 화살표 연결선 117">
            <a:extLst>
              <a:ext uri="{FF2B5EF4-FFF2-40B4-BE49-F238E27FC236}">
                <a16:creationId xmlns:a16="http://schemas.microsoft.com/office/drawing/2014/main" id="{AF631527-6362-45A9-8657-4006D3133AE4}"/>
              </a:ext>
            </a:extLst>
          </p:cNvPr>
          <p:cNvCxnSpPr/>
          <p:nvPr/>
        </p:nvCxnSpPr>
        <p:spPr>
          <a:xfrm flipH="1">
            <a:off x="5598123" y="1675325"/>
            <a:ext cx="1636690" cy="16954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화살표 연결선 119">
            <a:extLst>
              <a:ext uri="{FF2B5EF4-FFF2-40B4-BE49-F238E27FC236}">
                <a16:creationId xmlns:a16="http://schemas.microsoft.com/office/drawing/2014/main" id="{858A692E-C5C6-42E1-B368-574BCB819818}"/>
              </a:ext>
            </a:extLst>
          </p:cNvPr>
          <p:cNvCxnSpPr/>
          <p:nvPr/>
        </p:nvCxnSpPr>
        <p:spPr>
          <a:xfrm>
            <a:off x="7375490" y="1650440"/>
            <a:ext cx="0" cy="25948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직선 화살표 연결선 121">
            <a:extLst>
              <a:ext uri="{FF2B5EF4-FFF2-40B4-BE49-F238E27FC236}">
                <a16:creationId xmlns:a16="http://schemas.microsoft.com/office/drawing/2014/main" id="{D06BB340-B7D2-4595-8593-A240FFC5112B}"/>
              </a:ext>
            </a:extLst>
          </p:cNvPr>
          <p:cNvCxnSpPr/>
          <p:nvPr/>
        </p:nvCxnSpPr>
        <p:spPr>
          <a:xfrm>
            <a:off x="7938198" y="1663116"/>
            <a:ext cx="361740" cy="16553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직선 화살표 연결선 123">
            <a:extLst>
              <a:ext uri="{FF2B5EF4-FFF2-40B4-BE49-F238E27FC236}">
                <a16:creationId xmlns:a16="http://schemas.microsoft.com/office/drawing/2014/main" id="{9EC23A2F-38AD-41B5-BCD9-6F7626AB54BC}"/>
              </a:ext>
            </a:extLst>
          </p:cNvPr>
          <p:cNvCxnSpPr/>
          <p:nvPr/>
        </p:nvCxnSpPr>
        <p:spPr>
          <a:xfrm flipH="1">
            <a:off x="1438795" y="1650440"/>
            <a:ext cx="1621029" cy="1944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화살표 연결선 125">
            <a:extLst>
              <a:ext uri="{FF2B5EF4-FFF2-40B4-BE49-F238E27FC236}">
                <a16:creationId xmlns:a16="http://schemas.microsoft.com/office/drawing/2014/main" id="{98B1BB0A-E3CB-4249-BF8B-DB9CA4D56603}"/>
              </a:ext>
            </a:extLst>
          </p:cNvPr>
          <p:cNvCxnSpPr>
            <a:endCxn id="94" idx="0"/>
          </p:cNvCxnSpPr>
          <p:nvPr/>
        </p:nvCxnSpPr>
        <p:spPr>
          <a:xfrm flipH="1">
            <a:off x="966086" y="3273071"/>
            <a:ext cx="68894" cy="1505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화살표 연결선 127">
            <a:extLst>
              <a:ext uri="{FF2B5EF4-FFF2-40B4-BE49-F238E27FC236}">
                <a16:creationId xmlns:a16="http://schemas.microsoft.com/office/drawing/2014/main" id="{44693F14-C3B3-4E2D-8B5A-D5144B3C59A7}"/>
              </a:ext>
            </a:extLst>
          </p:cNvPr>
          <p:cNvCxnSpPr/>
          <p:nvPr/>
        </p:nvCxnSpPr>
        <p:spPr>
          <a:xfrm>
            <a:off x="1698171" y="3273071"/>
            <a:ext cx="215145" cy="1462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09740666-8149-4C52-9EC5-8C1D12FC7942}"/>
              </a:ext>
            </a:extLst>
          </p:cNvPr>
          <p:cNvCxnSpPr>
            <a:stCxn id="96" idx="2"/>
          </p:cNvCxnSpPr>
          <p:nvPr/>
        </p:nvCxnSpPr>
        <p:spPr>
          <a:xfrm>
            <a:off x="2189201" y="4847502"/>
            <a:ext cx="11388" cy="1917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E63E8F0E-AA5B-4A06-B272-81362BFDCAE4}"/>
              </a:ext>
            </a:extLst>
          </p:cNvPr>
          <p:cNvSpPr txBox="1"/>
          <p:nvPr/>
        </p:nvSpPr>
        <p:spPr>
          <a:xfrm>
            <a:off x="1504793" y="3780314"/>
            <a:ext cx="14086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800" dirty="0" err="1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rPr>
              <a:t>onCreateView</a:t>
            </a:r>
            <a:r>
              <a:rPr lang="en-US" altLang="ko-KR" sz="800" dirty="0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rPr>
              <a:t>(View)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800" dirty="0" err="1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rPr>
              <a:t>setOnClickListener</a:t>
            </a:r>
            <a:r>
              <a:rPr lang="en-US" altLang="ko-KR" sz="800" dirty="0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rPr>
              <a:t>();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lang="ko-KR" altLang="ko-KR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B47CEFD9-003F-4BA0-B890-FE50395E6B3F}"/>
              </a:ext>
            </a:extLst>
          </p:cNvPr>
          <p:cNvSpPr txBox="1"/>
          <p:nvPr/>
        </p:nvSpPr>
        <p:spPr>
          <a:xfrm>
            <a:off x="59530" y="3781825"/>
            <a:ext cx="14086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800" dirty="0" err="1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rPr>
              <a:t>onCreateView</a:t>
            </a:r>
            <a:r>
              <a:rPr lang="en-US" altLang="ko-KR" sz="800" dirty="0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rPr>
              <a:t>(View)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lang="ko-KR" altLang="ko-KR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3" name="그룹 132">
            <a:extLst>
              <a:ext uri="{FF2B5EF4-FFF2-40B4-BE49-F238E27FC236}">
                <a16:creationId xmlns:a16="http://schemas.microsoft.com/office/drawing/2014/main" id="{5D9775C1-50E5-49A4-AE1F-17266518104A}"/>
              </a:ext>
            </a:extLst>
          </p:cNvPr>
          <p:cNvGrpSpPr/>
          <p:nvPr/>
        </p:nvGrpSpPr>
        <p:grpSpPr>
          <a:xfrm>
            <a:off x="799" y="5000256"/>
            <a:ext cx="965288" cy="878030"/>
            <a:chOff x="1223065" y="1288869"/>
            <a:chExt cx="1639579" cy="1428204"/>
          </a:xfrm>
        </p:grpSpPr>
        <p:sp>
          <p:nvSpPr>
            <p:cNvPr id="134" name="직사각형 133">
              <a:extLst>
                <a:ext uri="{FF2B5EF4-FFF2-40B4-BE49-F238E27FC236}">
                  <a16:creationId xmlns:a16="http://schemas.microsoft.com/office/drawing/2014/main" id="{6A8BF29A-B5C3-48DA-AFCD-A68F074D026C}"/>
                </a:ext>
              </a:extLst>
            </p:cNvPr>
            <p:cNvSpPr/>
            <p:nvPr/>
          </p:nvSpPr>
          <p:spPr>
            <a:xfrm>
              <a:off x="1262743" y="1288869"/>
              <a:ext cx="1384663" cy="142820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35" name="직선 연결선 134">
              <a:extLst>
                <a:ext uri="{FF2B5EF4-FFF2-40B4-BE49-F238E27FC236}">
                  <a16:creationId xmlns:a16="http://schemas.microsoft.com/office/drawing/2014/main" id="{CB7E6C73-1DAE-43BF-B011-325B90D82FC3}"/>
                </a:ext>
              </a:extLst>
            </p:cNvPr>
            <p:cNvCxnSpPr/>
            <p:nvPr/>
          </p:nvCxnSpPr>
          <p:spPr>
            <a:xfrm>
              <a:off x="1262743" y="1619794"/>
              <a:ext cx="138466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FD24D827-6B47-42F3-AE22-90F66B2E2887}"/>
                </a:ext>
              </a:extLst>
            </p:cNvPr>
            <p:cNvSpPr txBox="1"/>
            <p:nvPr/>
          </p:nvSpPr>
          <p:spPr>
            <a:xfrm>
              <a:off x="1223065" y="1307913"/>
              <a:ext cx="1639579" cy="6007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 err="1">
                  <a:latin typeface="Arial" panose="020B0604020202020204" pitchFamily="34" charset="0"/>
                  <a:cs typeface="Arial" panose="020B0604020202020204" pitchFamily="34" charset="0"/>
                </a:rPr>
                <a:t>Video_Category</a:t>
              </a:r>
              <a:endParaRPr lang="ko-KR" altLang="en-US" sz="9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7" name="그룹 136">
            <a:extLst>
              <a:ext uri="{FF2B5EF4-FFF2-40B4-BE49-F238E27FC236}">
                <a16:creationId xmlns:a16="http://schemas.microsoft.com/office/drawing/2014/main" id="{F29C88E4-E7A7-4369-8EC8-80FEA2864489}"/>
              </a:ext>
            </a:extLst>
          </p:cNvPr>
          <p:cNvGrpSpPr/>
          <p:nvPr/>
        </p:nvGrpSpPr>
        <p:grpSpPr>
          <a:xfrm>
            <a:off x="917052" y="5013383"/>
            <a:ext cx="965288" cy="878030"/>
            <a:chOff x="1223065" y="1288869"/>
            <a:chExt cx="1639579" cy="1428204"/>
          </a:xfrm>
        </p:grpSpPr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B9DB8C1C-09CE-47DF-8213-0D3132BE46D5}"/>
                </a:ext>
              </a:extLst>
            </p:cNvPr>
            <p:cNvSpPr/>
            <p:nvPr/>
          </p:nvSpPr>
          <p:spPr>
            <a:xfrm>
              <a:off x="1262743" y="1288869"/>
              <a:ext cx="1384663" cy="142820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39" name="직선 연결선 138">
              <a:extLst>
                <a:ext uri="{FF2B5EF4-FFF2-40B4-BE49-F238E27FC236}">
                  <a16:creationId xmlns:a16="http://schemas.microsoft.com/office/drawing/2014/main" id="{7E6CB9CE-8460-4CE5-B672-C4E948EB44B2}"/>
                </a:ext>
              </a:extLst>
            </p:cNvPr>
            <p:cNvCxnSpPr/>
            <p:nvPr/>
          </p:nvCxnSpPr>
          <p:spPr>
            <a:xfrm>
              <a:off x="1262743" y="1619794"/>
              <a:ext cx="138466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E649D76C-02E1-4C2E-BF35-489D22227222}"/>
                </a:ext>
              </a:extLst>
            </p:cNvPr>
            <p:cNvSpPr txBox="1"/>
            <p:nvPr/>
          </p:nvSpPr>
          <p:spPr>
            <a:xfrm>
              <a:off x="1223065" y="1307913"/>
              <a:ext cx="1639579" cy="350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 err="1">
                  <a:latin typeface="Arial" panose="020B0604020202020204" pitchFamily="34" charset="0"/>
                  <a:cs typeface="Arial" panose="020B0604020202020204" pitchFamily="34" charset="0"/>
                </a:rPr>
                <a:t>CategoryAdapter</a:t>
              </a:r>
              <a:endParaRPr lang="ko-KR" altLang="en-US" sz="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D77A4D18-74D9-4C08-884A-A5BB734409AF}"/>
              </a:ext>
            </a:extLst>
          </p:cNvPr>
          <p:cNvSpPr txBox="1"/>
          <p:nvPr/>
        </p:nvSpPr>
        <p:spPr>
          <a:xfrm>
            <a:off x="1896394" y="5427611"/>
            <a:ext cx="17993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800" dirty="0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rPr>
              <a:t>#</a:t>
            </a:r>
            <a:r>
              <a:rPr lang="en-US" altLang="ko-KR" sz="800" dirty="0" err="1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rPr>
              <a:t>onCreate</a:t>
            </a:r>
            <a:r>
              <a:rPr lang="en-US" altLang="ko-KR" sz="800" dirty="0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rPr>
              <a:t>(Bundle):void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800" dirty="0" err="1">
                <a:solidFill>
                  <a:srgbClr val="000000"/>
                </a:solidFill>
                <a:latin typeface="Arial" panose="020B0604020202020204" pitchFamily="34" charset="0"/>
                <a:ea typeface="굴림체" panose="020B0609000101010101" pitchFamily="49" charset="-127"/>
                <a:cs typeface="Arial" panose="020B0604020202020204" pitchFamily="34" charset="0"/>
              </a:rPr>
              <a:t>Recyclerview.setLayoutManager</a:t>
            </a:r>
            <a:endParaRPr lang="en-US" altLang="ko-KR" sz="800" dirty="0">
              <a:solidFill>
                <a:srgbClr val="000000"/>
              </a:solidFill>
              <a:latin typeface="Arial" panose="020B0604020202020204" pitchFamily="34" charset="0"/>
              <a:ea typeface="굴림체" panose="020B0609000101010101" pitchFamily="49" charset="-127"/>
              <a:cs typeface="Arial" panose="020B0604020202020204" pitchFamily="34" charset="0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lang="ko-KR" altLang="ko-KR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9907F9E8-AF1A-4AE2-B3CD-7C9D730BA850}"/>
              </a:ext>
            </a:extLst>
          </p:cNvPr>
          <p:cNvSpPr txBox="1"/>
          <p:nvPr/>
        </p:nvSpPr>
        <p:spPr>
          <a:xfrm>
            <a:off x="-8976" y="5228957"/>
            <a:ext cx="11384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700" dirty="0" err="1">
                <a:latin typeface="Arial" panose="020B0604020202020204" pitchFamily="34" charset="0"/>
                <a:cs typeface="Arial" panose="020B0604020202020204" pitchFamily="34" charset="0"/>
              </a:rPr>
              <a:t>getTean_name</a:t>
            </a:r>
            <a:endParaRPr lang="en-US" altLang="ko-KR" sz="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700" dirty="0" err="1">
                <a:latin typeface="Arial" panose="020B0604020202020204" pitchFamily="34" charset="0"/>
                <a:cs typeface="Arial" panose="020B0604020202020204" pitchFamily="34" charset="0"/>
              </a:rPr>
              <a:t>getTitle</a:t>
            </a:r>
            <a:endParaRPr lang="en-US" altLang="ko-KR" sz="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700" dirty="0" err="1">
                <a:latin typeface="Arial" panose="020B0604020202020204" pitchFamily="34" charset="0"/>
                <a:cs typeface="Arial" panose="020B0604020202020204" pitchFamily="34" charset="0"/>
              </a:rPr>
              <a:t>getUrl</a:t>
            </a:r>
            <a:endParaRPr lang="en-US" altLang="ko-KR" sz="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700" dirty="0" err="1">
                <a:latin typeface="Arial" panose="020B0604020202020204" pitchFamily="34" charset="0"/>
                <a:cs typeface="Arial" panose="020B0604020202020204" pitchFamily="34" charset="0"/>
              </a:rPr>
              <a:t>getCategory</a:t>
            </a:r>
            <a:endParaRPr lang="en-US" altLang="ko-KR" sz="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3B82F041-3EE1-4B89-8E63-2077DC79A1DF}"/>
              </a:ext>
            </a:extLst>
          </p:cNvPr>
          <p:cNvSpPr txBox="1"/>
          <p:nvPr/>
        </p:nvSpPr>
        <p:spPr>
          <a:xfrm>
            <a:off x="887529" y="5230748"/>
            <a:ext cx="11384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700" dirty="0" err="1">
                <a:latin typeface="Arial" panose="020B0604020202020204" pitchFamily="34" charset="0"/>
                <a:cs typeface="Arial" panose="020B0604020202020204" pitchFamily="34" charset="0"/>
              </a:rPr>
              <a:t>omBindViewHolder</a:t>
            </a:r>
            <a:endParaRPr lang="en-US" altLang="ko-KR" sz="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700" dirty="0" err="1">
                <a:latin typeface="Arial" panose="020B0604020202020204" pitchFamily="34" charset="0"/>
                <a:cs typeface="Arial" panose="020B0604020202020204" pitchFamily="34" charset="0"/>
              </a:rPr>
              <a:t>getItemCount</a:t>
            </a:r>
            <a:r>
              <a:rPr lang="en-US" altLang="ko-KR" sz="700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en-US" altLang="ko-KR" sz="700" dirty="0" err="1">
                <a:latin typeface="Arial" panose="020B0604020202020204" pitchFamily="34" charset="0"/>
                <a:cs typeface="Arial" panose="020B0604020202020204" pitchFamily="34" charset="0"/>
              </a:rPr>
              <a:t>setItem</a:t>
            </a:r>
            <a:r>
              <a:rPr lang="en-US" altLang="ko-KR" sz="700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</a:p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endParaRPr lang="en-US" altLang="ko-KR" sz="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7" name="직선 화살표 연결선 146">
            <a:extLst>
              <a:ext uri="{FF2B5EF4-FFF2-40B4-BE49-F238E27FC236}">
                <a16:creationId xmlns:a16="http://schemas.microsoft.com/office/drawing/2014/main" id="{C6D68758-6668-45D7-A71E-066BB453161C}"/>
              </a:ext>
            </a:extLst>
          </p:cNvPr>
          <p:cNvCxnSpPr/>
          <p:nvPr/>
        </p:nvCxnSpPr>
        <p:spPr>
          <a:xfrm flipV="1">
            <a:off x="3783916" y="3312192"/>
            <a:ext cx="0" cy="20280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직선 화살표 연결선 148">
            <a:extLst>
              <a:ext uri="{FF2B5EF4-FFF2-40B4-BE49-F238E27FC236}">
                <a16:creationId xmlns:a16="http://schemas.microsoft.com/office/drawing/2014/main" id="{6E236B7B-CD12-422C-A6BC-5878EA6AE855}"/>
              </a:ext>
            </a:extLst>
          </p:cNvPr>
          <p:cNvCxnSpPr/>
          <p:nvPr/>
        </p:nvCxnSpPr>
        <p:spPr>
          <a:xfrm>
            <a:off x="3783916" y="5340238"/>
            <a:ext cx="36625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직선 화살표 연결선 152">
            <a:extLst>
              <a:ext uri="{FF2B5EF4-FFF2-40B4-BE49-F238E27FC236}">
                <a16:creationId xmlns:a16="http://schemas.microsoft.com/office/drawing/2014/main" id="{C6DCA974-4428-44C9-8FED-8954CD9F59DA}"/>
              </a:ext>
            </a:extLst>
          </p:cNvPr>
          <p:cNvCxnSpPr>
            <a:endCxn id="54" idx="2"/>
          </p:cNvCxnSpPr>
          <p:nvPr/>
        </p:nvCxnSpPr>
        <p:spPr>
          <a:xfrm>
            <a:off x="8376208" y="3273071"/>
            <a:ext cx="0" cy="8688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연결선: 꺾임 156">
            <a:extLst>
              <a:ext uri="{FF2B5EF4-FFF2-40B4-BE49-F238E27FC236}">
                <a16:creationId xmlns:a16="http://schemas.microsoft.com/office/drawing/2014/main" id="{4F18D6BF-FDD3-470C-A5CF-F4E413504B57}"/>
              </a:ext>
            </a:extLst>
          </p:cNvPr>
          <p:cNvCxnSpPr>
            <a:stCxn id="138" idx="2"/>
          </p:cNvCxnSpPr>
          <p:nvPr/>
        </p:nvCxnSpPr>
        <p:spPr>
          <a:xfrm rot="16200000" flipH="1">
            <a:off x="1516650" y="5722779"/>
            <a:ext cx="228033" cy="565300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연결선: 꺾임 158">
            <a:extLst>
              <a:ext uri="{FF2B5EF4-FFF2-40B4-BE49-F238E27FC236}">
                <a16:creationId xmlns:a16="http://schemas.microsoft.com/office/drawing/2014/main" id="{3CB86929-3C02-48BC-B50A-9EB6E40876D0}"/>
              </a:ext>
            </a:extLst>
          </p:cNvPr>
          <p:cNvCxnSpPr>
            <a:stCxn id="134" idx="2"/>
            <a:endCxn id="138" idx="2"/>
          </p:cNvCxnSpPr>
          <p:nvPr/>
        </p:nvCxnSpPr>
        <p:spPr>
          <a:xfrm rot="16200000" flipH="1">
            <a:off x="883326" y="5426722"/>
            <a:ext cx="13127" cy="916253"/>
          </a:xfrm>
          <a:prstGeom prst="bentConnector3">
            <a:avLst>
              <a:gd name="adj1" fmla="val 1841449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F45740E0-F8A3-4587-B15A-7D2CDDA87BA8}"/>
              </a:ext>
            </a:extLst>
          </p:cNvPr>
          <p:cNvCxnSpPr/>
          <p:nvPr/>
        </p:nvCxnSpPr>
        <p:spPr>
          <a:xfrm>
            <a:off x="3230527" y="3359955"/>
            <a:ext cx="0" cy="15607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E33ECBF8-B204-49D8-99AD-9DACB78DFB29}"/>
              </a:ext>
            </a:extLst>
          </p:cNvPr>
          <p:cNvGrpSpPr/>
          <p:nvPr/>
        </p:nvGrpSpPr>
        <p:grpSpPr>
          <a:xfrm>
            <a:off x="5948880" y="3376045"/>
            <a:ext cx="1790360" cy="1428204"/>
            <a:chOff x="5680211" y="1894455"/>
            <a:chExt cx="1790360" cy="1428204"/>
          </a:xfrm>
        </p:grpSpPr>
        <p:grpSp>
          <p:nvGrpSpPr>
            <p:cNvPr id="127" name="그룹 126">
              <a:extLst>
                <a:ext uri="{FF2B5EF4-FFF2-40B4-BE49-F238E27FC236}">
                  <a16:creationId xmlns:a16="http://schemas.microsoft.com/office/drawing/2014/main" id="{F3ED3BDD-3328-457C-B6E8-047594285A5E}"/>
                </a:ext>
              </a:extLst>
            </p:cNvPr>
            <p:cNvGrpSpPr/>
            <p:nvPr/>
          </p:nvGrpSpPr>
          <p:grpSpPr>
            <a:xfrm>
              <a:off x="5680211" y="1894455"/>
              <a:ext cx="1790360" cy="1428204"/>
              <a:chOff x="1262743" y="1288869"/>
              <a:chExt cx="1790360" cy="1428204"/>
            </a:xfrm>
          </p:grpSpPr>
          <p:sp>
            <p:nvSpPr>
              <p:cNvPr id="142" name="직사각형 141">
                <a:extLst>
                  <a:ext uri="{FF2B5EF4-FFF2-40B4-BE49-F238E27FC236}">
                    <a16:creationId xmlns:a16="http://schemas.microsoft.com/office/drawing/2014/main" id="{31D7B25C-08CF-4ABB-83AD-6807EC0B43B2}"/>
                  </a:ext>
                </a:extLst>
              </p:cNvPr>
              <p:cNvSpPr/>
              <p:nvPr/>
            </p:nvSpPr>
            <p:spPr>
              <a:xfrm>
                <a:off x="1262743" y="1288869"/>
                <a:ext cx="1384663" cy="142820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45" name="직선 연결선 144">
                <a:extLst>
                  <a:ext uri="{FF2B5EF4-FFF2-40B4-BE49-F238E27FC236}">
                    <a16:creationId xmlns:a16="http://schemas.microsoft.com/office/drawing/2014/main" id="{46C63A0C-3A48-464A-AA44-F4DFBC485BB4}"/>
                  </a:ext>
                </a:extLst>
              </p:cNvPr>
              <p:cNvCxnSpPr/>
              <p:nvPr/>
            </p:nvCxnSpPr>
            <p:spPr>
              <a:xfrm>
                <a:off x="1262743" y="1619794"/>
                <a:ext cx="1384663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6" name="TextBox 145">
                <a:extLst>
                  <a:ext uri="{FF2B5EF4-FFF2-40B4-BE49-F238E27FC236}">
                    <a16:creationId xmlns:a16="http://schemas.microsoft.com/office/drawing/2014/main" id="{005750A8-8D4B-499F-8B94-57293B38ADBE}"/>
                  </a:ext>
                </a:extLst>
              </p:cNvPr>
              <p:cNvSpPr txBox="1"/>
              <p:nvPr/>
            </p:nvSpPr>
            <p:spPr>
              <a:xfrm>
                <a:off x="1332291" y="1312118"/>
                <a:ext cx="172081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ko-KR" sz="12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Member_VIDEO</a:t>
                </a:r>
                <a:endParaRPr lang="ko-KR" altLang="en-US" sz="1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7FCB65B5-1725-4D83-82DD-9CF4D7262486}"/>
                </a:ext>
              </a:extLst>
            </p:cNvPr>
            <p:cNvSpPr txBox="1"/>
            <p:nvPr/>
          </p:nvSpPr>
          <p:spPr>
            <a:xfrm>
              <a:off x="5699731" y="2296461"/>
              <a:ext cx="140867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#</a:t>
              </a:r>
              <a:r>
                <a:rPr lang="en-US" altLang="ko-KR" sz="800" dirty="0" err="1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onCreate</a:t>
              </a:r>
              <a:r>
                <a:rPr lang="en-US" altLang="ko-KR" sz="800" dirty="0">
                  <a:solidFill>
                    <a:srgbClr val="000000"/>
                  </a:solidFill>
                  <a:latin typeface="Arial" panose="020B0604020202020204" pitchFamily="34" charset="0"/>
                  <a:ea typeface="굴림체" panose="020B0609000101010101" pitchFamily="49" charset="-127"/>
                  <a:cs typeface="Arial" panose="020B0604020202020204" pitchFamily="34" charset="0"/>
                </a:rPr>
                <a:t>(Bundle):void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 err="1">
                  <a:latin typeface="Arial" panose="020B0604020202020204" pitchFamily="34" charset="0"/>
                  <a:cs typeface="Arial" panose="020B0604020202020204" pitchFamily="34" charset="0"/>
                </a:rPr>
                <a:t>onInitializationSuccess</a:t>
              </a:r>
              <a:r>
                <a:rPr lang="en-US" altLang="ko-KR" sz="800" dirty="0">
                  <a:latin typeface="Arial" panose="020B0604020202020204" pitchFamily="34" charset="0"/>
                  <a:cs typeface="Arial" panose="020B0604020202020204" pitchFamily="34" charset="0"/>
                </a:rPr>
                <a:t>()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 err="1">
                  <a:latin typeface="Arial" panose="020B0604020202020204" pitchFamily="34" charset="0"/>
                  <a:cs typeface="Arial" panose="020B0604020202020204" pitchFamily="34" charset="0"/>
                </a:rPr>
                <a:t>onInitializationFailure</a:t>
              </a:r>
              <a:r>
                <a:rPr lang="en-US" altLang="ko-KR" sz="800" dirty="0">
                  <a:latin typeface="Arial" panose="020B0604020202020204" pitchFamily="34" charset="0"/>
                  <a:cs typeface="Arial" panose="020B0604020202020204" pitchFamily="34" charset="0"/>
                </a:rPr>
                <a:t>()</a:t>
              </a:r>
            </a:p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altLang="ko-KR" sz="800" dirty="0" err="1">
                  <a:latin typeface="Arial" panose="020B0604020202020204" pitchFamily="34" charset="0"/>
                  <a:cs typeface="Arial" panose="020B0604020202020204" pitchFamily="34" charset="0"/>
                </a:rPr>
                <a:t>onClick</a:t>
              </a:r>
              <a:r>
                <a:rPr lang="en-US" altLang="ko-KR" sz="800" dirty="0">
                  <a:latin typeface="Arial" panose="020B0604020202020204" pitchFamily="34" charset="0"/>
                  <a:cs typeface="Arial" panose="020B0604020202020204" pitchFamily="34" charset="0"/>
                </a:rPr>
                <a:t>()</a:t>
              </a:r>
              <a:endParaRPr lang="ko-KR" altLang="ko-KR" sz="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5E4B2A18-55E4-42DB-9C34-56413ADC20B4}"/>
              </a:ext>
            </a:extLst>
          </p:cNvPr>
          <p:cNvCxnSpPr>
            <a:cxnSpLocks/>
          </p:cNvCxnSpPr>
          <p:nvPr/>
        </p:nvCxnSpPr>
        <p:spPr>
          <a:xfrm flipH="1">
            <a:off x="6174006" y="1210939"/>
            <a:ext cx="20136" cy="21649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화살표 연결선 98">
            <a:extLst>
              <a:ext uri="{FF2B5EF4-FFF2-40B4-BE49-F238E27FC236}">
                <a16:creationId xmlns:a16="http://schemas.microsoft.com/office/drawing/2014/main" id="{553389FA-EA9D-4D30-9D44-40C97BD9FD9D}"/>
              </a:ext>
            </a:extLst>
          </p:cNvPr>
          <p:cNvCxnSpPr/>
          <p:nvPr/>
        </p:nvCxnSpPr>
        <p:spPr>
          <a:xfrm>
            <a:off x="6201347" y="1217622"/>
            <a:ext cx="2064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화살표 연결선 102">
            <a:extLst>
              <a:ext uri="{FF2B5EF4-FFF2-40B4-BE49-F238E27FC236}">
                <a16:creationId xmlns:a16="http://schemas.microsoft.com/office/drawing/2014/main" id="{4768A68F-0608-4B6C-B2BB-611FFCAF7955}"/>
              </a:ext>
            </a:extLst>
          </p:cNvPr>
          <p:cNvCxnSpPr/>
          <p:nvPr/>
        </p:nvCxnSpPr>
        <p:spPr>
          <a:xfrm>
            <a:off x="5483730" y="4857532"/>
            <a:ext cx="924029" cy="14272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36349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3351" y="2302023"/>
            <a:ext cx="797297" cy="79729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D87832B-7CE1-4FE6-BE0E-858D496622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669" y="1641973"/>
            <a:ext cx="2978876" cy="21008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7DC5163-B18E-48F0-A58C-05F6581BB4E8}"/>
              </a:ext>
            </a:extLst>
          </p:cNvPr>
          <p:cNvSpPr txBox="1"/>
          <p:nvPr/>
        </p:nvSpPr>
        <p:spPr>
          <a:xfrm>
            <a:off x="3490357" y="4172081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향후 계획</a:t>
            </a:r>
          </a:p>
        </p:txBody>
      </p:sp>
      <p:sp>
        <p:nvSpPr>
          <p:cNvPr id="10" name="모서리가 둥근 직사각형 8">
            <a:extLst>
              <a:ext uri="{FF2B5EF4-FFF2-40B4-BE49-F238E27FC236}">
                <a16:creationId xmlns:a16="http://schemas.microsoft.com/office/drawing/2014/main" id="{F8270592-54EF-4A9D-8FEC-36447041E52E}"/>
              </a:ext>
            </a:extLst>
          </p:cNvPr>
          <p:cNvSpPr/>
          <p:nvPr/>
        </p:nvSpPr>
        <p:spPr>
          <a:xfrm>
            <a:off x="4500778" y="3907443"/>
            <a:ext cx="298655" cy="3335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</p:spTree>
    <p:extLst>
      <p:ext uri="{BB962C8B-B14F-4D97-AF65-F5344CB8AC3E}">
        <p14:creationId xmlns:p14="http://schemas.microsoft.com/office/powerpoint/2010/main" val="1099364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2490" y="1593688"/>
            <a:ext cx="599021" cy="5990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12251" y="2379894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CONTENTS</a:t>
            </a:r>
            <a:endParaRPr lang="ko-KR" altLang="en-US" sz="2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31227" y="3184598"/>
            <a:ext cx="1481547" cy="1700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개         요 화면설계</a:t>
            </a:r>
            <a:endParaRPr lang="en-US" altLang="ko-KR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주요특징</a:t>
            </a:r>
            <a:endParaRPr lang="en-US" altLang="ko-KR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향후 계획</a:t>
            </a:r>
            <a:endParaRPr lang="en-US" altLang="ko-KR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4422673" y="2994179"/>
            <a:ext cx="298655" cy="3335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047C97B-E330-4771-A5A2-6FE05BC85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1227" y="851523"/>
            <a:ext cx="1493244" cy="1493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7336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5506990-3D2D-4893-9822-13A981944E1F}"/>
              </a:ext>
            </a:extLst>
          </p:cNvPr>
          <p:cNvSpPr/>
          <p:nvPr/>
        </p:nvSpPr>
        <p:spPr>
          <a:xfrm>
            <a:off x="676366" y="1282300"/>
            <a:ext cx="7685764" cy="4880745"/>
          </a:xfrm>
          <a:prstGeom prst="rect">
            <a:avLst/>
          </a:prstGeom>
          <a:solidFill>
            <a:srgbClr val="6EA92D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54CEFB7-C0EC-4A9E-B322-B6875E5C15A3}"/>
              </a:ext>
            </a:extLst>
          </p:cNvPr>
          <p:cNvSpPr/>
          <p:nvPr/>
        </p:nvSpPr>
        <p:spPr>
          <a:xfrm>
            <a:off x="1490130" y="1937336"/>
            <a:ext cx="6420988" cy="3840544"/>
          </a:xfrm>
          <a:prstGeom prst="rect">
            <a:avLst/>
          </a:prstGeom>
          <a:solidFill>
            <a:srgbClr val="6EA92D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E57966B-BA94-48DF-89D0-76474A0BE65A}"/>
              </a:ext>
            </a:extLst>
          </p:cNvPr>
          <p:cNvSpPr/>
          <p:nvPr/>
        </p:nvSpPr>
        <p:spPr>
          <a:xfrm>
            <a:off x="2612128" y="2729234"/>
            <a:ext cx="4570783" cy="2396591"/>
          </a:xfrm>
          <a:prstGeom prst="rect">
            <a:avLst/>
          </a:prstGeom>
          <a:solidFill>
            <a:srgbClr val="6EA92D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08887" y="383365"/>
            <a:ext cx="449235" cy="44923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0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0" y="6681537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0" y="930441"/>
            <a:ext cx="9144000" cy="0"/>
          </a:xfrm>
          <a:prstGeom prst="line">
            <a:avLst/>
          </a:prstGeom>
          <a:ln w="539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D425A27F-0D0F-423B-95C7-1618DFA49D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8512" y="236706"/>
            <a:ext cx="805488" cy="805488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B4473780-ED9F-419C-8BF2-54EAB7515148}"/>
              </a:ext>
            </a:extLst>
          </p:cNvPr>
          <p:cNvSpPr txBox="1"/>
          <p:nvPr/>
        </p:nvSpPr>
        <p:spPr>
          <a:xfrm>
            <a:off x="1250828" y="2034021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84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</a:t>
            </a:r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84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인 미디어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6A3BE0B-35AC-46C5-BD91-92AF34D2BE48}"/>
              </a:ext>
            </a:extLst>
          </p:cNvPr>
          <p:cNvSpPr txBox="1"/>
          <p:nvPr/>
        </p:nvSpPr>
        <p:spPr>
          <a:xfrm>
            <a:off x="2573440" y="2853414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84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멘토링 활동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0ADE1FA-5B77-458A-8880-16BA65617775}"/>
              </a:ext>
            </a:extLst>
          </p:cNvPr>
          <p:cNvSpPr txBox="1"/>
          <p:nvPr/>
        </p:nvSpPr>
        <p:spPr>
          <a:xfrm>
            <a:off x="173340" y="1362390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84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플랫폼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AE2548A0-0ACE-4A4A-80B7-B96D00F87F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5929" y="3502083"/>
            <a:ext cx="1091664" cy="109166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6AD9A63-17E3-4CAA-8936-844741A32FE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2240" y="3502083"/>
            <a:ext cx="1091664" cy="1091664"/>
          </a:xfrm>
          <a:prstGeom prst="rect">
            <a:avLst/>
          </a:prstGeom>
        </p:spPr>
      </p:pic>
      <p:pic>
        <p:nvPicPr>
          <p:cNvPr id="30" name="그래픽 29">
            <a:extLst>
              <a:ext uri="{FF2B5EF4-FFF2-40B4-BE49-F238E27FC236}">
                <a16:creationId xmlns:a16="http://schemas.microsoft.com/office/drawing/2014/main" id="{3DF6223E-B0B4-4466-8B87-B572C9D9F86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507487" y="3779710"/>
            <a:ext cx="685290" cy="6852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E655C24-BDF4-4F51-AF84-7662BC788FB8}"/>
              </a:ext>
            </a:extLst>
          </p:cNvPr>
          <p:cNvSpPr txBox="1"/>
          <p:nvPr/>
        </p:nvSpPr>
        <p:spPr>
          <a:xfrm>
            <a:off x="2835006" y="4705106"/>
            <a:ext cx="4260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FF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기록 업로드</a:t>
            </a:r>
            <a:r>
              <a:rPr lang="en-US" altLang="ko-KR" b="1" dirty="0">
                <a:solidFill>
                  <a:srgbClr val="FFFF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b="1" dirty="0">
                <a:solidFill>
                  <a:srgbClr val="FFFF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사진 공유</a:t>
            </a:r>
            <a:r>
              <a:rPr lang="en-US" altLang="ko-KR" b="1" dirty="0">
                <a:solidFill>
                  <a:srgbClr val="FFFF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b="1" dirty="0">
                <a:solidFill>
                  <a:srgbClr val="FFFF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일정 등록</a:t>
            </a:r>
            <a:r>
              <a:rPr lang="en-US" altLang="ko-KR" b="1" dirty="0">
                <a:solidFill>
                  <a:srgbClr val="FFFF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ko-KR" altLang="en-US" b="1" dirty="0">
                <a:solidFill>
                  <a:srgbClr val="FFFF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기능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E603CF2-F4BB-4D1C-8DCE-230A4F34344E}"/>
              </a:ext>
            </a:extLst>
          </p:cNvPr>
          <p:cNvSpPr txBox="1"/>
          <p:nvPr/>
        </p:nvSpPr>
        <p:spPr>
          <a:xfrm>
            <a:off x="1602779" y="5330810"/>
            <a:ext cx="4260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FF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동영상 재생기능  </a:t>
            </a:r>
            <a:r>
              <a:rPr lang="ko-KR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동영상 및 사진 공유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BA8C56F-3180-4DCB-8872-536454EBEA04}"/>
              </a:ext>
            </a:extLst>
          </p:cNvPr>
          <p:cNvSpPr txBox="1"/>
          <p:nvPr/>
        </p:nvSpPr>
        <p:spPr>
          <a:xfrm>
            <a:off x="253942" y="408618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향후 계획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F7F0EA6-829B-4AC2-8E58-678492EBF794}"/>
              </a:ext>
            </a:extLst>
          </p:cNvPr>
          <p:cNvSpPr txBox="1"/>
          <p:nvPr/>
        </p:nvSpPr>
        <p:spPr>
          <a:xfrm>
            <a:off x="2593694" y="4997439"/>
            <a:ext cx="4743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사진</a:t>
            </a:r>
            <a:r>
              <a:rPr lang="en-US" altLang="ko-KR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동영상 촬영 및 업로드</a:t>
            </a:r>
            <a:r>
              <a:rPr lang="en-US" altLang="ko-KR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멘토</a:t>
            </a:r>
            <a:r>
              <a:rPr lang="en-US" altLang="ko-KR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</a:t>
            </a:r>
            <a:r>
              <a:rPr lang="ko-KR" alt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멘티 채팅 </a:t>
            </a:r>
          </a:p>
        </p:txBody>
      </p:sp>
    </p:spTree>
    <p:extLst>
      <p:ext uri="{BB962C8B-B14F-4D97-AF65-F5344CB8AC3E}">
        <p14:creationId xmlns:p14="http://schemas.microsoft.com/office/powerpoint/2010/main" val="9046001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1563910" y="3263613"/>
            <a:ext cx="60161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감사합니다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3351" y="2302023"/>
            <a:ext cx="797297" cy="79729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6C2AB66-E737-4418-9006-6A2221AF5C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4665" y="1124651"/>
            <a:ext cx="1974669" cy="197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912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3351" y="2302023"/>
            <a:ext cx="797297" cy="79729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D87832B-7CE1-4FE6-BE0E-858D496622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669" y="1641973"/>
            <a:ext cx="2978876" cy="21008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7DC5163-B18E-48F0-A58C-05F6581BB4E8}"/>
              </a:ext>
            </a:extLst>
          </p:cNvPr>
          <p:cNvSpPr txBox="1"/>
          <p:nvPr/>
        </p:nvSpPr>
        <p:spPr>
          <a:xfrm>
            <a:off x="3490357" y="4172081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개요</a:t>
            </a:r>
          </a:p>
        </p:txBody>
      </p:sp>
      <p:sp>
        <p:nvSpPr>
          <p:cNvPr id="10" name="모서리가 둥근 직사각형 8">
            <a:extLst>
              <a:ext uri="{FF2B5EF4-FFF2-40B4-BE49-F238E27FC236}">
                <a16:creationId xmlns:a16="http://schemas.microsoft.com/office/drawing/2014/main" id="{F8270592-54EF-4A9D-8FEC-36447041E52E}"/>
              </a:ext>
            </a:extLst>
          </p:cNvPr>
          <p:cNvSpPr/>
          <p:nvPr/>
        </p:nvSpPr>
        <p:spPr>
          <a:xfrm>
            <a:off x="4500778" y="3907443"/>
            <a:ext cx="298655" cy="3335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</p:spTree>
    <p:extLst>
      <p:ext uri="{BB962C8B-B14F-4D97-AF65-F5344CB8AC3E}">
        <p14:creationId xmlns:p14="http://schemas.microsoft.com/office/powerpoint/2010/main" val="1429108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08887" y="383365"/>
            <a:ext cx="449235" cy="44923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0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0" y="6681537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0" y="930441"/>
            <a:ext cx="9144000" cy="0"/>
          </a:xfrm>
          <a:prstGeom prst="line">
            <a:avLst/>
          </a:prstGeom>
          <a:ln w="539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53942" y="408618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개요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425A27F-0D0F-423B-95C7-1618DFA49D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8512" y="236706"/>
            <a:ext cx="805488" cy="8054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99580E-31BA-417A-82C0-AE6E46F9D6B2}"/>
              </a:ext>
            </a:extLst>
          </p:cNvPr>
          <p:cNvSpPr txBox="1"/>
          <p:nvPr/>
        </p:nvSpPr>
        <p:spPr>
          <a:xfrm>
            <a:off x="1009001" y="562941"/>
            <a:ext cx="77245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현황 분석</a:t>
            </a:r>
            <a:endParaRPr lang="en-US" altLang="ko-KR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BF34F4-4189-47C8-83F3-F97D7D5EAD07}"/>
              </a:ext>
            </a:extLst>
          </p:cNvPr>
          <p:cNvSpPr txBox="1"/>
          <p:nvPr/>
        </p:nvSpPr>
        <p:spPr>
          <a:xfrm>
            <a:off x="1188355" y="1387674"/>
            <a:ext cx="66620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높아지는 고령화와 함께 </a:t>
            </a:r>
            <a:r>
              <a:rPr lang="ko-KR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갈등</a:t>
            </a:r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도 함께 증가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4DBE13-AE90-4A03-A438-5AB3F3FEA2C9}"/>
              </a:ext>
            </a:extLst>
          </p:cNvPr>
          <p:cNvSpPr txBox="1"/>
          <p:nvPr/>
        </p:nvSpPr>
        <p:spPr>
          <a:xfrm>
            <a:off x="9217649" y="6781147"/>
            <a:ext cx="14747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pic>
        <p:nvPicPr>
          <p:cNvPr id="15" name="그림 14" descr="연금충.jpg">
            <a:extLst>
              <a:ext uri="{FF2B5EF4-FFF2-40B4-BE49-F238E27FC236}">
                <a16:creationId xmlns:a16="http://schemas.microsoft.com/office/drawing/2014/main" id="{B49B1733-6919-48D7-9035-8E91BE2CC266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65985" y="2338638"/>
            <a:ext cx="2630770" cy="341578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Picture 2" descr="https://post-phinf.pstatic.net/MjAxODA5MTlfMiAg/MDAxNTM3MzQyNzMwNTU4.X9S_rZwlKLh-WPMNZcHmTA3Qoy6iRRZ1DBCzCtp5pLsg.qISxongbeWtsm3-EA9Fjbf2wvaeguZPisoe-nyKu5bog.JPEG/%EC%9D%B8%EA%B5%AC%EC%87%BC%ED%81%AC-28%ED%8E%B8_2.jpg?type=w1200">
            <a:extLst>
              <a:ext uri="{FF2B5EF4-FFF2-40B4-BE49-F238E27FC236}">
                <a16:creationId xmlns:a16="http://schemas.microsoft.com/office/drawing/2014/main" id="{E5BBC178-93C1-4DB1-8D35-FD968B12E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4434" y="2265853"/>
            <a:ext cx="3395978" cy="2262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07F70AD9-E2F2-4A59-A9C8-587018CB07E7}"/>
              </a:ext>
            </a:extLst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3572354" y="4820334"/>
            <a:ext cx="4749786" cy="992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686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5506990-3D2D-4893-9822-13A981944E1F}"/>
              </a:ext>
            </a:extLst>
          </p:cNvPr>
          <p:cNvSpPr/>
          <p:nvPr/>
        </p:nvSpPr>
        <p:spPr>
          <a:xfrm>
            <a:off x="676366" y="1282300"/>
            <a:ext cx="7685764" cy="4880745"/>
          </a:xfrm>
          <a:prstGeom prst="rect">
            <a:avLst/>
          </a:prstGeom>
          <a:solidFill>
            <a:srgbClr val="6EA92D">
              <a:alpha val="2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54CEFB7-C0EC-4A9E-B322-B6875E5C15A3}"/>
              </a:ext>
            </a:extLst>
          </p:cNvPr>
          <p:cNvSpPr/>
          <p:nvPr/>
        </p:nvSpPr>
        <p:spPr>
          <a:xfrm>
            <a:off x="1490130" y="1937336"/>
            <a:ext cx="6420988" cy="3840544"/>
          </a:xfrm>
          <a:prstGeom prst="rect">
            <a:avLst/>
          </a:prstGeom>
          <a:solidFill>
            <a:srgbClr val="6EA92D">
              <a:alpha val="30196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E57966B-BA94-48DF-89D0-76474A0BE65A}"/>
              </a:ext>
            </a:extLst>
          </p:cNvPr>
          <p:cNvSpPr/>
          <p:nvPr/>
        </p:nvSpPr>
        <p:spPr>
          <a:xfrm>
            <a:off x="2612128" y="2729234"/>
            <a:ext cx="4570783" cy="2396591"/>
          </a:xfrm>
          <a:prstGeom prst="rect">
            <a:avLst/>
          </a:prstGeom>
          <a:solidFill>
            <a:srgbClr val="6EA92D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08887" y="383365"/>
            <a:ext cx="449235" cy="44923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0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0" y="6681537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0" y="930441"/>
            <a:ext cx="9144000" cy="0"/>
          </a:xfrm>
          <a:prstGeom prst="line">
            <a:avLst/>
          </a:prstGeom>
          <a:ln w="539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53942" y="408618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개요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425A27F-0D0F-423B-95C7-1618DFA49D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8512" y="236706"/>
            <a:ext cx="805488" cy="8054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99580E-31BA-417A-82C0-AE6E46F9D6B2}"/>
              </a:ext>
            </a:extLst>
          </p:cNvPr>
          <p:cNvSpPr txBox="1"/>
          <p:nvPr/>
        </p:nvSpPr>
        <p:spPr>
          <a:xfrm>
            <a:off x="1009001" y="562941"/>
            <a:ext cx="77245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과제 파악</a:t>
            </a:r>
            <a:endParaRPr lang="en-US" altLang="ko-KR" sz="12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4473780-ED9F-419C-8BF2-54EAB7515148}"/>
              </a:ext>
            </a:extLst>
          </p:cNvPr>
          <p:cNvSpPr txBox="1"/>
          <p:nvPr/>
        </p:nvSpPr>
        <p:spPr>
          <a:xfrm>
            <a:off x="1250828" y="2034021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84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</a:t>
            </a:r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84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인 미디어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6A3BE0B-35AC-46C5-BD91-92AF34D2BE48}"/>
              </a:ext>
            </a:extLst>
          </p:cNvPr>
          <p:cNvSpPr txBox="1"/>
          <p:nvPr/>
        </p:nvSpPr>
        <p:spPr>
          <a:xfrm>
            <a:off x="2573440" y="2853414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84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멘토링 활동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0ADE1FA-5B77-458A-8880-16BA65617775}"/>
              </a:ext>
            </a:extLst>
          </p:cNvPr>
          <p:cNvSpPr txBox="1"/>
          <p:nvPr/>
        </p:nvSpPr>
        <p:spPr>
          <a:xfrm>
            <a:off x="173340" y="1362390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84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플랫폼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AE2548A0-0ACE-4A4A-80B7-B96D00F87F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5929" y="3502083"/>
            <a:ext cx="1091664" cy="109166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6AD9A63-17E3-4CAA-8936-844741A32FE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2240" y="3502083"/>
            <a:ext cx="1091664" cy="1091664"/>
          </a:xfrm>
          <a:prstGeom prst="rect">
            <a:avLst/>
          </a:prstGeom>
        </p:spPr>
      </p:pic>
      <p:pic>
        <p:nvPicPr>
          <p:cNvPr id="30" name="그래픽 29">
            <a:extLst>
              <a:ext uri="{FF2B5EF4-FFF2-40B4-BE49-F238E27FC236}">
                <a16:creationId xmlns:a16="http://schemas.microsoft.com/office/drawing/2014/main" id="{3DF6223E-B0B4-4466-8B87-B572C9D9F86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507487" y="3779710"/>
            <a:ext cx="685290" cy="685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153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08887" y="383365"/>
            <a:ext cx="449235" cy="44923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0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0" y="930441"/>
            <a:ext cx="9144000" cy="0"/>
          </a:xfrm>
          <a:prstGeom prst="line">
            <a:avLst/>
          </a:prstGeom>
          <a:ln w="539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53942" y="408618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개요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425A27F-0D0F-423B-95C7-1618DFA49D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8512" y="236706"/>
            <a:ext cx="805488" cy="8054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99580E-31BA-417A-82C0-AE6E46F9D6B2}"/>
              </a:ext>
            </a:extLst>
          </p:cNvPr>
          <p:cNvSpPr txBox="1"/>
          <p:nvPr/>
        </p:nvSpPr>
        <p:spPr>
          <a:xfrm>
            <a:off x="1009001" y="562941"/>
            <a:ext cx="77245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과제 파악</a:t>
            </a:r>
            <a:endParaRPr lang="en-US" altLang="ko-KR" sz="1200" dirty="0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45BB4DC-EEB3-4A64-B6BF-3B0EDD6275E5}"/>
              </a:ext>
            </a:extLst>
          </p:cNvPr>
          <p:cNvGrpSpPr/>
          <p:nvPr/>
        </p:nvGrpSpPr>
        <p:grpSpPr>
          <a:xfrm>
            <a:off x="0" y="1282300"/>
            <a:ext cx="9144000" cy="5575700"/>
            <a:chOff x="0" y="1282300"/>
            <a:chExt cx="9144000" cy="5575700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75506990-3D2D-4893-9822-13A981944E1F}"/>
                </a:ext>
              </a:extLst>
            </p:cNvPr>
            <p:cNvSpPr/>
            <p:nvPr/>
          </p:nvSpPr>
          <p:spPr>
            <a:xfrm>
              <a:off x="676366" y="1282300"/>
              <a:ext cx="7685764" cy="4880745"/>
            </a:xfrm>
            <a:prstGeom prst="rect">
              <a:avLst/>
            </a:prstGeom>
            <a:solidFill>
              <a:srgbClr val="6EA92D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D54CEFB7-C0EC-4A9E-B322-B6875E5C15A3}"/>
                </a:ext>
              </a:extLst>
            </p:cNvPr>
            <p:cNvSpPr/>
            <p:nvPr/>
          </p:nvSpPr>
          <p:spPr>
            <a:xfrm>
              <a:off x="1490130" y="1937336"/>
              <a:ext cx="6420988" cy="3840544"/>
            </a:xfrm>
            <a:prstGeom prst="rect">
              <a:avLst/>
            </a:prstGeom>
            <a:solidFill>
              <a:srgbClr val="6EA92D">
                <a:alpha val="30196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E57966B-BA94-48DF-89D0-76474A0BE65A}"/>
                </a:ext>
              </a:extLst>
            </p:cNvPr>
            <p:cNvSpPr/>
            <p:nvPr/>
          </p:nvSpPr>
          <p:spPr>
            <a:xfrm>
              <a:off x="2612128" y="2729234"/>
              <a:ext cx="4570783" cy="2396591"/>
            </a:xfrm>
            <a:prstGeom prst="rect">
              <a:avLst/>
            </a:prstGeom>
            <a:solidFill>
              <a:srgbClr val="6EA92D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0" y="6681537"/>
              <a:ext cx="9144000" cy="176463"/>
            </a:xfrm>
            <a:prstGeom prst="rect">
              <a:avLst/>
            </a:prstGeom>
            <a:solidFill>
              <a:srgbClr val="0011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4473780-ED9F-419C-8BF2-54EAB7515148}"/>
                </a:ext>
              </a:extLst>
            </p:cNvPr>
            <p:cNvSpPr txBox="1"/>
            <p:nvPr/>
          </p:nvSpPr>
          <p:spPr>
            <a:xfrm>
              <a:off x="1250828" y="2034021"/>
              <a:ext cx="2319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8467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1</a:t>
              </a:r>
              <a:r>
                <a:rPr lang="ko-KR" altLang="en-US" sz="2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8467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인 미디어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6A3BE0B-35AC-46C5-BD91-92AF34D2BE48}"/>
                </a:ext>
              </a:extLst>
            </p:cNvPr>
            <p:cNvSpPr txBox="1"/>
            <p:nvPr/>
          </p:nvSpPr>
          <p:spPr>
            <a:xfrm>
              <a:off x="2573440" y="2853414"/>
              <a:ext cx="2319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8467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멘토링 활동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E0ADE1FA-5B77-458A-8880-16BA65617775}"/>
                </a:ext>
              </a:extLst>
            </p:cNvPr>
            <p:cNvSpPr txBox="1"/>
            <p:nvPr/>
          </p:nvSpPr>
          <p:spPr>
            <a:xfrm>
              <a:off x="173340" y="1362390"/>
              <a:ext cx="2319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8467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플랫폼</a:t>
              </a:r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AE2548A0-0ACE-4A4A-80B7-B96D00F87FA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65929" y="3502083"/>
              <a:ext cx="1091664" cy="1091664"/>
            </a:xfrm>
            <a:prstGeom prst="rect">
              <a:avLst/>
            </a:prstGeom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76AD9A63-17E3-4CAA-8936-844741A32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2240" y="3502083"/>
              <a:ext cx="1091664" cy="1091664"/>
            </a:xfrm>
            <a:prstGeom prst="rect">
              <a:avLst/>
            </a:prstGeom>
          </p:spPr>
        </p:pic>
        <p:pic>
          <p:nvPicPr>
            <p:cNvPr id="30" name="그래픽 29">
              <a:extLst>
                <a:ext uri="{FF2B5EF4-FFF2-40B4-BE49-F238E27FC236}">
                  <a16:creationId xmlns:a16="http://schemas.microsoft.com/office/drawing/2014/main" id="{3DF6223E-B0B4-4466-8B87-B572C9D9F86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507487" y="3779710"/>
              <a:ext cx="685290" cy="68529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E655C24-BDF4-4F51-AF84-7662BC788FB8}"/>
                </a:ext>
              </a:extLst>
            </p:cNvPr>
            <p:cNvSpPr txBox="1"/>
            <p:nvPr/>
          </p:nvSpPr>
          <p:spPr>
            <a:xfrm>
              <a:off x="2835006" y="4705106"/>
              <a:ext cx="42608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solidFill>
                    <a:srgbClr val="FFFF66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기록 업로드</a:t>
              </a:r>
              <a:r>
                <a:rPr lang="en-US" altLang="ko-KR" b="1" dirty="0">
                  <a:solidFill>
                    <a:srgbClr val="FFFF66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, </a:t>
              </a:r>
              <a:r>
                <a:rPr lang="ko-KR" altLang="en-US" b="1" dirty="0">
                  <a:solidFill>
                    <a:srgbClr val="FFFF66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사진 등록</a:t>
              </a:r>
              <a:r>
                <a:rPr lang="en-US" altLang="ko-KR" b="1" dirty="0">
                  <a:solidFill>
                    <a:srgbClr val="FFFF66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, </a:t>
              </a:r>
              <a:r>
                <a:rPr lang="ko-KR" altLang="en-US" b="1" dirty="0">
                  <a:solidFill>
                    <a:srgbClr val="FFFF66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일정 등록</a:t>
              </a:r>
              <a:r>
                <a:rPr lang="en-US" altLang="ko-KR" b="1" dirty="0">
                  <a:solidFill>
                    <a:srgbClr val="FFFF66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</a:t>
              </a:r>
              <a:r>
                <a:rPr lang="ko-KR" altLang="en-US" b="1" dirty="0">
                  <a:solidFill>
                    <a:srgbClr val="FFFF66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기능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E603CF2-F4BB-4D1C-8DCE-230A4F34344E}"/>
                </a:ext>
              </a:extLst>
            </p:cNvPr>
            <p:cNvSpPr txBox="1"/>
            <p:nvPr/>
          </p:nvSpPr>
          <p:spPr>
            <a:xfrm>
              <a:off x="1745396" y="5340131"/>
              <a:ext cx="42608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solidFill>
                    <a:srgbClr val="FFFF66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동영상 재생기능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B8CD7868-E44F-443B-AB47-B434323474BD}"/>
                </a:ext>
              </a:extLst>
            </p:cNvPr>
            <p:cNvSpPr/>
            <p:nvPr/>
          </p:nvSpPr>
          <p:spPr>
            <a:xfrm>
              <a:off x="1639638" y="4632768"/>
              <a:ext cx="6420988" cy="1155156"/>
            </a:xfrm>
            <a:prstGeom prst="round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72559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3351" y="2302023"/>
            <a:ext cx="797297" cy="79729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D87832B-7CE1-4FE6-BE0E-858D496622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669" y="1641973"/>
            <a:ext cx="2978876" cy="21008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7DC5163-B18E-48F0-A58C-05F6581BB4E8}"/>
              </a:ext>
            </a:extLst>
          </p:cNvPr>
          <p:cNvSpPr txBox="1"/>
          <p:nvPr/>
        </p:nvSpPr>
        <p:spPr>
          <a:xfrm>
            <a:off x="2424175" y="4105375"/>
            <a:ext cx="4451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화면 설계 및 </a:t>
            </a:r>
            <a:r>
              <a:rPr lang="ko-KR" altLang="en-US" sz="24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주요 특징</a:t>
            </a:r>
            <a:endParaRPr lang="ko-KR" altLang="en-US" sz="2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0" name="모서리가 둥근 직사각형 8">
            <a:extLst>
              <a:ext uri="{FF2B5EF4-FFF2-40B4-BE49-F238E27FC236}">
                <a16:creationId xmlns:a16="http://schemas.microsoft.com/office/drawing/2014/main" id="{F8270592-54EF-4A9D-8FEC-36447041E52E}"/>
              </a:ext>
            </a:extLst>
          </p:cNvPr>
          <p:cNvSpPr/>
          <p:nvPr/>
        </p:nvSpPr>
        <p:spPr>
          <a:xfrm>
            <a:off x="4500778" y="3907443"/>
            <a:ext cx="298655" cy="3335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</p:spTree>
    <p:extLst>
      <p:ext uri="{BB962C8B-B14F-4D97-AF65-F5344CB8AC3E}">
        <p14:creationId xmlns:p14="http://schemas.microsoft.com/office/powerpoint/2010/main" val="1448762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08887" y="383365"/>
            <a:ext cx="449235" cy="44923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0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0" y="6681537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0" y="930441"/>
            <a:ext cx="9144000" cy="0"/>
          </a:xfrm>
          <a:prstGeom prst="line">
            <a:avLst/>
          </a:prstGeom>
          <a:ln w="539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53942" y="408618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화면설계</a:t>
            </a:r>
            <a:endParaRPr lang="ko-KR" altLang="en-US" sz="240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08195E9-45E2-4EA6-B3FA-10B821685866}"/>
              </a:ext>
            </a:extLst>
          </p:cNvPr>
          <p:cNvSpPr/>
          <p:nvPr/>
        </p:nvSpPr>
        <p:spPr>
          <a:xfrm>
            <a:off x="685800" y="1560970"/>
            <a:ext cx="3568148" cy="42638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A552B4-E201-4922-997F-6237F75E027C}"/>
              </a:ext>
            </a:extLst>
          </p:cNvPr>
          <p:cNvCxnSpPr>
            <a:cxnSpLocks/>
          </p:cNvCxnSpPr>
          <p:nvPr/>
        </p:nvCxnSpPr>
        <p:spPr>
          <a:xfrm>
            <a:off x="725556" y="2137439"/>
            <a:ext cx="35283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E03E7A3-AFA8-449E-9082-724F88B96E8F}"/>
              </a:ext>
            </a:extLst>
          </p:cNvPr>
          <p:cNvSpPr txBox="1"/>
          <p:nvPr/>
        </p:nvSpPr>
        <p:spPr>
          <a:xfrm>
            <a:off x="1739943" y="1653971"/>
            <a:ext cx="3419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StartActivity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F895946-5435-4C06-81CB-DC0667284E8C}"/>
              </a:ext>
            </a:extLst>
          </p:cNvPr>
          <p:cNvSpPr/>
          <p:nvPr/>
        </p:nvSpPr>
        <p:spPr>
          <a:xfrm>
            <a:off x="685800" y="1560970"/>
            <a:ext cx="7823087" cy="42638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D0FA88B-9EA6-4496-90E2-6501C3146BBC}"/>
              </a:ext>
            </a:extLst>
          </p:cNvPr>
          <p:cNvCxnSpPr/>
          <p:nvPr/>
        </p:nvCxnSpPr>
        <p:spPr>
          <a:xfrm>
            <a:off x="4253948" y="2137439"/>
            <a:ext cx="42549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824F2F5-84AC-4FAA-8E9C-A239CB527C0B}"/>
              </a:ext>
            </a:extLst>
          </p:cNvPr>
          <p:cNvSpPr txBox="1"/>
          <p:nvPr/>
        </p:nvSpPr>
        <p:spPr>
          <a:xfrm>
            <a:off x="4502426" y="1701759"/>
            <a:ext cx="395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레이아웃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7576B8AB-139C-443E-B4EE-320E2A96F959}"/>
              </a:ext>
            </a:extLst>
          </p:cNvPr>
          <p:cNvCxnSpPr/>
          <p:nvPr/>
        </p:nvCxnSpPr>
        <p:spPr>
          <a:xfrm>
            <a:off x="5883965" y="1560970"/>
            <a:ext cx="0" cy="4263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988E1A4C-1000-4BFB-9143-50CBD56B4943}"/>
              </a:ext>
            </a:extLst>
          </p:cNvPr>
          <p:cNvSpPr txBox="1"/>
          <p:nvPr/>
        </p:nvSpPr>
        <p:spPr>
          <a:xfrm>
            <a:off x="4502426" y="2557477"/>
            <a:ext cx="395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사용위젯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7AF825-0996-4D9F-838D-731613117330}"/>
              </a:ext>
            </a:extLst>
          </p:cNvPr>
          <p:cNvSpPr txBox="1"/>
          <p:nvPr/>
        </p:nvSpPr>
        <p:spPr>
          <a:xfrm>
            <a:off x="6132444" y="2588670"/>
            <a:ext cx="19281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</a:t>
            </a:r>
            <a:r>
              <a:rPr lang="en-US" altLang="ko-KR" dirty="0" err="1"/>
              <a:t>ImageView</a:t>
            </a:r>
            <a:endParaRPr lang="en-US" altLang="ko-KR" dirty="0"/>
          </a:p>
          <a:p>
            <a:r>
              <a:rPr lang="en-US" altLang="ko-KR" dirty="0"/>
              <a:t>*</a:t>
            </a:r>
            <a:r>
              <a:rPr lang="en-US" altLang="ko-KR" dirty="0" err="1"/>
              <a:t>TextView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AC7A48-04D1-45BA-BDD9-49E42C375F4D}"/>
              </a:ext>
            </a:extLst>
          </p:cNvPr>
          <p:cNvSpPr txBox="1"/>
          <p:nvPr/>
        </p:nvSpPr>
        <p:spPr>
          <a:xfrm>
            <a:off x="6092010" y="1701760"/>
            <a:ext cx="2067336" cy="369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</a:t>
            </a:r>
            <a:r>
              <a:rPr lang="en-US" altLang="ko-KR" dirty="0" err="1"/>
              <a:t>LinearLayout</a:t>
            </a:r>
            <a:endParaRPr lang="ko-KR" altLang="en-US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00DE33F-19A3-4FC6-BCE1-45F10F55D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224" y="2170564"/>
            <a:ext cx="3379299" cy="3594129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E15F0A07-5E08-434B-A506-EBDCE9E615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8512" y="236706"/>
            <a:ext cx="805488" cy="80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44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08887" y="383365"/>
            <a:ext cx="449235" cy="44923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0" y="0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0" y="6681537"/>
            <a:ext cx="9144000" cy="176463"/>
          </a:xfrm>
          <a:prstGeom prst="rect">
            <a:avLst/>
          </a:prstGeom>
          <a:solidFill>
            <a:srgbClr val="0011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0" y="930441"/>
            <a:ext cx="9144000" cy="0"/>
          </a:xfrm>
          <a:prstGeom prst="line">
            <a:avLst/>
          </a:prstGeom>
          <a:ln w="539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B08195E9-45E2-4EA6-B3FA-10B821685866}"/>
              </a:ext>
            </a:extLst>
          </p:cNvPr>
          <p:cNvSpPr/>
          <p:nvPr/>
        </p:nvSpPr>
        <p:spPr>
          <a:xfrm>
            <a:off x="685800" y="1500809"/>
            <a:ext cx="3568148" cy="426388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59A552B4-E201-4922-997F-6237F75E027C}"/>
              </a:ext>
            </a:extLst>
          </p:cNvPr>
          <p:cNvCxnSpPr>
            <a:cxnSpLocks/>
          </p:cNvCxnSpPr>
          <p:nvPr/>
        </p:nvCxnSpPr>
        <p:spPr>
          <a:xfrm>
            <a:off x="725556" y="2077278"/>
            <a:ext cx="35283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E03E7A3-AFA8-449E-9082-724F88B96E8F}"/>
              </a:ext>
            </a:extLst>
          </p:cNvPr>
          <p:cNvSpPr txBox="1"/>
          <p:nvPr/>
        </p:nvSpPr>
        <p:spPr>
          <a:xfrm>
            <a:off x="1739943" y="1618884"/>
            <a:ext cx="3419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MainActivity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F895946-5435-4C06-81CB-DC0667284E8C}"/>
              </a:ext>
            </a:extLst>
          </p:cNvPr>
          <p:cNvSpPr/>
          <p:nvPr/>
        </p:nvSpPr>
        <p:spPr>
          <a:xfrm>
            <a:off x="685800" y="1500809"/>
            <a:ext cx="7823087" cy="42638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CD0FA88B-9EA6-4496-90E2-6501C3146BBC}"/>
              </a:ext>
            </a:extLst>
          </p:cNvPr>
          <p:cNvCxnSpPr/>
          <p:nvPr/>
        </p:nvCxnSpPr>
        <p:spPr>
          <a:xfrm>
            <a:off x="4253948" y="2077278"/>
            <a:ext cx="42549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824F2F5-84AC-4FAA-8E9C-A239CB527C0B}"/>
              </a:ext>
            </a:extLst>
          </p:cNvPr>
          <p:cNvSpPr txBox="1"/>
          <p:nvPr/>
        </p:nvSpPr>
        <p:spPr>
          <a:xfrm>
            <a:off x="4502426" y="1641598"/>
            <a:ext cx="395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레이아웃</a:t>
            </a: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7576B8AB-139C-443E-B4EE-320E2A96F959}"/>
              </a:ext>
            </a:extLst>
          </p:cNvPr>
          <p:cNvCxnSpPr/>
          <p:nvPr/>
        </p:nvCxnSpPr>
        <p:spPr>
          <a:xfrm>
            <a:off x="5883965" y="1500809"/>
            <a:ext cx="0" cy="4263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988E1A4C-1000-4BFB-9143-50CBD56B4943}"/>
              </a:ext>
            </a:extLst>
          </p:cNvPr>
          <p:cNvSpPr txBox="1"/>
          <p:nvPr/>
        </p:nvSpPr>
        <p:spPr>
          <a:xfrm>
            <a:off x="4502426" y="2497316"/>
            <a:ext cx="3955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사용위젯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7AF825-0996-4D9F-838D-731613117330}"/>
              </a:ext>
            </a:extLst>
          </p:cNvPr>
          <p:cNvSpPr txBox="1"/>
          <p:nvPr/>
        </p:nvSpPr>
        <p:spPr>
          <a:xfrm>
            <a:off x="6530014" y="2866648"/>
            <a:ext cx="19281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</a:t>
            </a:r>
            <a:r>
              <a:rPr lang="en-US" altLang="ko-KR" dirty="0" err="1"/>
              <a:t>Viewflipper</a:t>
            </a:r>
            <a:endParaRPr lang="en-US" altLang="ko-KR" dirty="0"/>
          </a:p>
          <a:p>
            <a:r>
              <a:rPr lang="en-US" altLang="ko-KR" dirty="0"/>
              <a:t>*</a:t>
            </a:r>
            <a:r>
              <a:rPr lang="en-US" altLang="ko-KR" dirty="0" err="1"/>
              <a:t>TabLayout</a:t>
            </a:r>
            <a:endParaRPr lang="en-US" altLang="ko-KR" dirty="0"/>
          </a:p>
          <a:p>
            <a:r>
              <a:rPr lang="en-US" altLang="ko-KR" dirty="0"/>
              <a:t>*</a:t>
            </a:r>
            <a:r>
              <a:rPr lang="en-US" altLang="ko-KR" dirty="0" err="1"/>
              <a:t>ImageView</a:t>
            </a:r>
            <a:endParaRPr lang="en-US" altLang="ko-KR" dirty="0"/>
          </a:p>
          <a:p>
            <a:r>
              <a:rPr lang="en-US" altLang="ko-KR" dirty="0"/>
              <a:t>*</a:t>
            </a:r>
            <a:r>
              <a:rPr lang="en-US" altLang="ko-KR" dirty="0" err="1"/>
              <a:t>TextView</a:t>
            </a:r>
            <a:endParaRPr lang="en-US" altLang="ko-KR" dirty="0"/>
          </a:p>
          <a:p>
            <a:r>
              <a:rPr lang="en-US" altLang="ko-KR" dirty="0"/>
              <a:t>*</a:t>
            </a:r>
            <a:r>
              <a:rPr lang="en-US" altLang="ko-KR" dirty="0" err="1"/>
              <a:t>ListView</a:t>
            </a:r>
            <a:endParaRPr lang="en-US" altLang="ko-KR" dirty="0"/>
          </a:p>
          <a:p>
            <a:r>
              <a:rPr lang="en-US" altLang="ko-KR" dirty="0"/>
              <a:t>*drawer</a:t>
            </a:r>
          </a:p>
          <a:p>
            <a:r>
              <a:rPr lang="en-US" altLang="ko-KR" dirty="0"/>
              <a:t>*fragment</a:t>
            </a:r>
          </a:p>
          <a:p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AC7A48-04D1-45BA-BDD9-49E42C375F4D}"/>
              </a:ext>
            </a:extLst>
          </p:cNvPr>
          <p:cNvSpPr txBox="1"/>
          <p:nvPr/>
        </p:nvSpPr>
        <p:spPr>
          <a:xfrm>
            <a:off x="6048467" y="1480384"/>
            <a:ext cx="2067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*</a:t>
            </a:r>
            <a:r>
              <a:rPr lang="en-US" altLang="ko-KR" dirty="0" err="1"/>
              <a:t>ConstraintLayout</a:t>
            </a:r>
            <a:endParaRPr lang="en-US" altLang="ko-KR" dirty="0"/>
          </a:p>
          <a:p>
            <a:r>
              <a:rPr lang="en-US" altLang="ko-KR" dirty="0"/>
              <a:t>*</a:t>
            </a:r>
            <a:r>
              <a:rPr lang="en-US" altLang="ko-KR" dirty="0" err="1"/>
              <a:t>LinearLayout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055D53D-BC07-405A-9DD7-6ED43F9DC8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556" y="2122163"/>
            <a:ext cx="3488747" cy="3642527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2E8D9A87-4DF1-4194-AD1B-7BA4A47BDD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8512" y="236706"/>
            <a:ext cx="805488" cy="80548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C4E16E8-E1CD-4515-A23A-C75CB910C8DD}"/>
              </a:ext>
            </a:extLst>
          </p:cNvPr>
          <p:cNvSpPr txBox="1"/>
          <p:nvPr/>
        </p:nvSpPr>
        <p:spPr>
          <a:xfrm>
            <a:off x="253942" y="408618"/>
            <a:ext cx="2319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화면설계</a:t>
            </a:r>
            <a:endParaRPr lang="ko-KR" altLang="en-US" sz="2400" dirty="0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91414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3216</TotalTime>
  <Words>575</Words>
  <Application>Microsoft Office PowerPoint</Application>
  <PresentationFormat>화면 슬라이드 쇼(4:3)</PresentationFormat>
  <Paragraphs>221</Paragraphs>
  <Slides>21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8" baseType="lpstr">
      <vt:lpstr>Calibri</vt:lpstr>
      <vt:lpstr>Calibri Light</vt:lpstr>
      <vt:lpstr>나눔바른고딕 Light</vt:lpstr>
      <vt:lpstr>KoPub돋움체 Bold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Hyunkyeong Kim</dc:creator>
  <cp:lastModifiedBy>song</cp:lastModifiedBy>
  <cp:revision>234</cp:revision>
  <dcterms:created xsi:type="dcterms:W3CDTF">2017-05-24T07:22:05Z</dcterms:created>
  <dcterms:modified xsi:type="dcterms:W3CDTF">2018-12-05T02:18:06Z</dcterms:modified>
</cp:coreProperties>
</file>